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Override1.xml" ContentType="application/vnd.openxmlformats-officedocument.themeOverr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Override2.xml" ContentType="application/vnd.openxmlformats-officedocument.themeOverride+xml"/>
  <Override PartName="/ppt/theme/themeOverride3.xml" ContentType="application/vnd.openxmlformats-officedocument.themeOverr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Override4.xml" ContentType="application/vnd.openxmlformats-officedocument.themeOverr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heme/themeOverride5.xml" ContentType="application/vnd.openxmlformats-officedocument.themeOverr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heme/themeOverride16.xml" ContentType="application/vnd.openxmlformats-officedocument.themeOverr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3.xml" ContentType="application/vnd.openxmlformats-officedocument.them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4.xml" ContentType="application/vnd.openxmlformats-officedocument.theme+xml"/>
  <Override PartName="/ppt/tags/tag39.xml" ContentType="application/vnd.openxmlformats-officedocument.presentationml.tags+xml"/>
  <Override PartName="/ppt/tags/tag40.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 id="2147483732" r:id="rId5"/>
    <p:sldMasterId id="2147483758" r:id="rId6"/>
    <p:sldMasterId id="2147483873" r:id="rId7"/>
  </p:sldMasterIdLst>
  <p:notesMasterIdLst>
    <p:notesMasterId r:id="rId25"/>
  </p:notesMasterIdLst>
  <p:handoutMasterIdLst>
    <p:handoutMasterId r:id="rId26"/>
  </p:handoutMasterIdLst>
  <p:sldIdLst>
    <p:sldId id="436" r:id="rId8"/>
    <p:sldId id="1448942658" r:id="rId9"/>
    <p:sldId id="1448942649" r:id="rId10"/>
    <p:sldId id="1448942665" r:id="rId11"/>
    <p:sldId id="677" r:id="rId12"/>
    <p:sldId id="1448942666" r:id="rId13"/>
    <p:sldId id="1448942659" r:id="rId14"/>
    <p:sldId id="1448942660" r:id="rId15"/>
    <p:sldId id="1448942662" r:id="rId16"/>
    <p:sldId id="1448942656" r:id="rId17"/>
    <p:sldId id="1448942661" r:id="rId18"/>
    <p:sldId id="1448942664" r:id="rId19"/>
    <p:sldId id="1448942663" r:id="rId20"/>
    <p:sldId id="1448942668" r:id="rId21"/>
    <p:sldId id="1448942667" r:id="rId22"/>
    <p:sldId id="1448942525" r:id="rId23"/>
    <p:sldId id="405" r:id="rId24"/>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30B9605-63AE-E190-7097-6F41A6A2609F}" name="Bojc Hrobat, Katarina" initials="BHK" userId="S::kbojchrobat@deloittece.com::ad68b504-146e-42ad-ae2c-b24657770396" providerId="AD"/>
  <p188:author id="{B7F76706-83F6-E50F-913E-B5AF45D41C92}" name="Antonescu, Ana-Maria" initials="AAM" userId="S::aantonescu@deloittece.com::39640b7c-5ba3-4ef2-b49f-dfbb07cbcda0" providerId="AD"/>
  <p188:author id="{CEFE4307-CC0C-0561-A81D-CE6C6F8D5311}" name="Vajda, Mark" initials="VM" userId="S::mvajda@deloittece.com::77676d33-b6da-4103-ae7e-81a930bae5e1" providerId="AD"/>
  <p188:author id="{B3C83C22-D56A-4A1D-C0EF-605E0AFDC5FF}" name="Nagy, Fruzsina" initials="NF" userId="S::frnagy@deloittece.com::600ac8af-e335-4609-b3df-b8901fa0f177" providerId="AD"/>
  <p188:author id="{089F2730-E31B-FED3-2BB7-A5604B1B1D32}" name="Galina Perisic" initials="GP" userId="Galina Perisic" providerId="None"/>
  <p188:author id="{E2408337-86BC-FE8D-049A-986C5458EE64}" name="Matyus, Kirill" initials="MK" userId="S::kmatyus@deloittece.com::1d35a32f-bac0-45a7-a782-81b1bc47def2" providerId="AD"/>
  <p188:author id="{308BEC3F-6391-4367-EE97-554437A02376}" name="Semic, Muhamed" initials="SM" userId="S::msemic@deloittece.com::5136ceb7-3741-4f83-a9d0-f8ad7394a960" providerId="AD"/>
  <p188:author id="{A30F176A-4AD3-623A-D6BF-79D989CBF8E8}" name="Lakic, Darko" initials="LD" userId="S::dlakic@deloittece.com::a1ee74e9-656a-4a2a-8b83-450275f53139" providerId="AD"/>
  <p188:author id="{38ADAE6D-1BE8-A698-95B1-DAFC70CCE79D}" name="Toth, Mate-Daniel" initials="TMD" userId="S::mattoth@deloittece.com::8bac23de-ec83-46ae-a02e-773d1761297b" providerId="AD"/>
  <p188:author id="{54FAEE7E-A149-2F8F-E21F-4FCA07AD944E}" name="Jakstonis, Gytis" initials="JG" userId="S::gjakstonis@deloittece.com::8efb72bd-1f83-4ef9-9105-6d991bdc6a55" providerId="AD"/>
  <p188:author id="{84539085-BA64-81FF-7961-CF02BA07BC07}" name="Silnitskii, Nikolai" initials="SN" userId="S::nsilnitskii@deloittece.com::27a7492f-8f36-4622-af87-e91d154a6148" providerId="AD"/>
  <p188:author id="{182A1FA0-ECAC-6E80-F6F1-17EE273E29AB}" name="Suveges-Szabo, Adam" initials="SSA" userId="S::asuvegesszabo@deloittece.com::438eef2a-9c16-4da7-a271-68e8411a9517" providerId="AD"/>
  <p188:author id="{E3E876AB-77A4-FB17-403F-EEFB9DF2E9A2}" name="Banduka, Goran" initials="BG" userId="S::gbanduka@deloittece.com::9909a0cf-29fe-4500-b374-48ee7ca3e521" providerId="AD"/>
  <p188:author id="{6F50CBAD-6E34-7252-7736-851E9E64A763}" name="Makrevski Mandic, Irma" initials="MMI" userId="S::imakrevskimandic@deloittece.com::31bc896f-8b5d-44c6-bc32-0a7a235cc306" providerId="AD"/>
  <p188:author id="{E8C048C2-5566-1651-DEA5-EC289E976EDE}" name="Rene Kuusvek" initials="RK" userId="S::rkuusvek@deloittece.com::e383ccf0-57dc-4fc7-a9b2-120b2f5cb8ea" providerId="AD"/>
  <p188:author id="{804D90FD-028D-2DAB-CFCE-737ED93C5381}" name="Szalai, Regina" initials="SR" userId="S::rszalai@deloittece.com::819c0161-4950-48ac-a578-c85dff856a5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BC25"/>
    <a:srgbClr val="7F7F7F"/>
    <a:srgbClr val="26890D"/>
    <a:srgbClr val="96999E"/>
    <a:srgbClr val="A6A6A6"/>
    <a:srgbClr val="000000"/>
    <a:srgbClr val="FFFFFF"/>
    <a:srgbClr val="BFBFBF"/>
    <a:srgbClr val="D9D9D9"/>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68" autoAdjust="0"/>
    <p:restoredTop sz="95266" autoAdjust="0"/>
  </p:normalViewPr>
  <p:slideViewPr>
    <p:cSldViewPr snapToGrid="0">
      <p:cViewPr varScale="1">
        <p:scale>
          <a:sx n="55" d="100"/>
          <a:sy n="55" d="100"/>
        </p:scale>
        <p:origin x="1272" y="40"/>
      </p:cViewPr>
      <p:guideLst/>
    </p:cSldViewPr>
  </p:slideViewPr>
  <p:notesTextViewPr>
    <p:cViewPr>
      <p:scale>
        <a:sx n="125" d="100"/>
        <a:sy n="125" d="100"/>
      </p:scale>
      <p:origin x="0" y="0"/>
    </p:cViewPr>
  </p:notesTextViewPr>
  <p:notesViewPr>
    <p:cSldViewPr snapToGrid="0">
      <p:cViewPr varScale="1">
        <p:scale>
          <a:sx n="62" d="100"/>
          <a:sy n="62" d="100"/>
        </p:scale>
        <p:origin x="2371" y="5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gs" Target="tags/tag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50DB82-7094-4616-B0D1-556887B7B68A}"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58B8D6F2-9ACD-4FA7-9EB5-19B1B81CC831}">
      <dgm:prSet phldrT="[Text]"/>
      <dgm:spPr/>
      <dgm:t>
        <a:bodyPr/>
        <a:lstStyle/>
        <a:p>
          <a:r>
            <a:rPr lang="sr-Latn-CS" dirty="0">
              <a:solidFill>
                <a:srgbClr val="86BC25"/>
              </a:solidFill>
            </a:rPr>
            <a:t>Osigurani događaj </a:t>
          </a:r>
          <a:endParaRPr lang="en-US" dirty="0">
            <a:solidFill>
              <a:srgbClr val="86BC25"/>
            </a:solidFill>
          </a:endParaRPr>
        </a:p>
      </dgm:t>
    </dgm:pt>
    <dgm:pt modelId="{9F15FEF5-5AD4-4086-9174-DAA0D4D32EC7}" type="parTrans" cxnId="{F59AAF16-BBD9-4E2D-A7B2-A8C2B4545B52}">
      <dgm:prSet/>
      <dgm:spPr/>
      <dgm:t>
        <a:bodyPr/>
        <a:lstStyle/>
        <a:p>
          <a:endParaRPr lang="en-US"/>
        </a:p>
      </dgm:t>
    </dgm:pt>
    <dgm:pt modelId="{E966DD4F-24D4-4CC2-BD73-520480938737}" type="sibTrans" cxnId="{F59AAF16-BBD9-4E2D-A7B2-A8C2B4545B52}">
      <dgm:prSet/>
      <dgm:spPr/>
      <dgm:t>
        <a:bodyPr/>
        <a:lstStyle/>
        <a:p>
          <a:endParaRPr lang="en-US"/>
        </a:p>
      </dgm:t>
    </dgm:pt>
    <dgm:pt modelId="{6C864C50-FA0E-4CBC-A858-F75512FAD730}">
      <dgm:prSet phldrT="[Text]"/>
      <dgm:spPr>
        <a:solidFill>
          <a:srgbClr val="53565A"/>
        </a:solidFill>
      </dgm:spPr>
      <dgm:t>
        <a:bodyPr/>
        <a:lstStyle/>
        <a:p>
          <a:r>
            <a:rPr lang="en-US" b="0" i="0" dirty="0" err="1"/>
            <a:t>Štetan</a:t>
          </a:r>
          <a:r>
            <a:rPr lang="en-US" b="0" i="0" dirty="0"/>
            <a:t> </a:t>
          </a:r>
          <a:r>
            <a:rPr lang="en-US" b="0" i="0" dirty="0" err="1"/>
            <a:t>efekat</a:t>
          </a:r>
          <a:r>
            <a:rPr lang="en-US" b="0" i="0" dirty="0"/>
            <a:t> </a:t>
          </a:r>
          <a:r>
            <a:rPr lang="en-US" b="0" i="0" dirty="0" err="1"/>
            <a:t>na</a:t>
          </a:r>
          <a:r>
            <a:rPr lang="en-US" b="0" i="0" dirty="0"/>
            <a:t> </a:t>
          </a:r>
          <a:r>
            <a:rPr lang="en-US" b="0" i="0" dirty="0" err="1"/>
            <a:t>ugovarača</a:t>
          </a:r>
          <a:r>
            <a:rPr lang="en-US" b="0" i="0" dirty="0"/>
            <a:t> </a:t>
          </a:r>
          <a:r>
            <a:rPr lang="en-US" b="0" i="0" dirty="0" err="1"/>
            <a:t>osiguranja</a:t>
          </a:r>
          <a:endParaRPr lang="en-US" dirty="0"/>
        </a:p>
      </dgm:t>
    </dgm:pt>
    <dgm:pt modelId="{1ADA6E3E-C0A2-4C4B-8DD8-49103FACEEF0}" type="parTrans" cxnId="{0EAF62C4-B7E5-413E-B68E-23443827FDCD}">
      <dgm:prSet/>
      <dgm:spPr/>
      <dgm:t>
        <a:bodyPr/>
        <a:lstStyle/>
        <a:p>
          <a:endParaRPr lang="en-US"/>
        </a:p>
      </dgm:t>
    </dgm:pt>
    <dgm:pt modelId="{2A1961E1-C17C-4615-895D-16327FAC483F}" type="sibTrans" cxnId="{0EAF62C4-B7E5-413E-B68E-23443827FDCD}">
      <dgm:prSet/>
      <dgm:spPr>
        <a:solidFill>
          <a:schemeClr val="bg2">
            <a:lumMod val="20000"/>
            <a:lumOff val="80000"/>
          </a:schemeClr>
        </a:solidFill>
      </dgm:spPr>
      <dgm:t>
        <a:bodyPr/>
        <a:lstStyle/>
        <a:p>
          <a:endParaRPr lang="en-US"/>
        </a:p>
      </dgm:t>
    </dgm:pt>
    <dgm:pt modelId="{D828BE74-41A7-4284-9897-1A6A34A911C9}">
      <dgm:prSet phldrT="[Text]"/>
      <dgm:spPr>
        <a:solidFill>
          <a:srgbClr val="53565A"/>
        </a:solidFill>
      </dgm:spPr>
      <dgm:t>
        <a:bodyPr/>
        <a:lstStyle/>
        <a:p>
          <a:r>
            <a:rPr lang="sr-Latn-CS" b="0" i="0" dirty="0"/>
            <a:t>Neizvesnost </a:t>
          </a:r>
          <a:endParaRPr lang="en-US" dirty="0"/>
        </a:p>
      </dgm:t>
    </dgm:pt>
    <dgm:pt modelId="{B76FCA9E-BB52-46D7-BC65-EE30BD7C7C81}" type="parTrans" cxnId="{C9CAA03F-A67B-46BD-9C6A-C916E8E7ECF2}">
      <dgm:prSet/>
      <dgm:spPr/>
      <dgm:t>
        <a:bodyPr/>
        <a:lstStyle/>
        <a:p>
          <a:endParaRPr lang="en-US"/>
        </a:p>
      </dgm:t>
    </dgm:pt>
    <dgm:pt modelId="{F9231638-17E0-448F-84B3-3CC21C0C073E}" type="sibTrans" cxnId="{C9CAA03F-A67B-46BD-9C6A-C916E8E7ECF2}">
      <dgm:prSet/>
      <dgm:spPr>
        <a:solidFill>
          <a:schemeClr val="bg2">
            <a:lumMod val="20000"/>
            <a:lumOff val="80000"/>
          </a:schemeClr>
        </a:solidFill>
      </dgm:spPr>
      <dgm:t>
        <a:bodyPr/>
        <a:lstStyle/>
        <a:p>
          <a:endParaRPr lang="en-US"/>
        </a:p>
      </dgm:t>
    </dgm:pt>
    <dgm:pt modelId="{D5D0C2FB-F666-42E3-B2CE-3B15D2A88283}">
      <dgm:prSet phldrT="[Text]"/>
      <dgm:spPr>
        <a:solidFill>
          <a:srgbClr val="53565A"/>
        </a:solidFill>
      </dgm:spPr>
      <dgm:t>
        <a:bodyPr/>
        <a:lstStyle/>
        <a:p>
          <a:r>
            <a:rPr lang="en-US" b="0" i="0" dirty="0" err="1"/>
            <a:t>Naknada</a:t>
          </a:r>
          <a:r>
            <a:rPr lang="en-US" b="0" i="0" dirty="0"/>
            <a:t> </a:t>
          </a:r>
          <a:r>
            <a:rPr lang="en-US" b="0" i="0" dirty="0" err="1"/>
            <a:t>osiguranika</a:t>
          </a:r>
          <a:endParaRPr lang="en-US" dirty="0"/>
        </a:p>
      </dgm:t>
    </dgm:pt>
    <dgm:pt modelId="{33E7001B-4B12-4C2A-9130-A7569A6C67CE}" type="parTrans" cxnId="{02E13C1F-11B1-417F-8A01-02A27D1876F1}">
      <dgm:prSet/>
      <dgm:spPr/>
      <dgm:t>
        <a:bodyPr/>
        <a:lstStyle/>
        <a:p>
          <a:endParaRPr lang="en-US"/>
        </a:p>
      </dgm:t>
    </dgm:pt>
    <dgm:pt modelId="{2C27A486-C88F-4286-A451-1639A4377BFC}" type="sibTrans" cxnId="{02E13C1F-11B1-417F-8A01-02A27D1876F1}">
      <dgm:prSet/>
      <dgm:spPr>
        <a:solidFill>
          <a:schemeClr val="bg2">
            <a:lumMod val="20000"/>
            <a:lumOff val="80000"/>
          </a:schemeClr>
        </a:solidFill>
      </dgm:spPr>
      <dgm:t>
        <a:bodyPr/>
        <a:lstStyle/>
        <a:p>
          <a:endParaRPr lang="en-US"/>
        </a:p>
      </dgm:t>
    </dgm:pt>
    <dgm:pt modelId="{972021A2-9BE5-4BEC-8563-78D0C2D9E1C7}">
      <dgm:prSet phldrT="[Text]"/>
      <dgm:spPr>
        <a:solidFill>
          <a:srgbClr val="53565A"/>
        </a:solidFill>
      </dgm:spPr>
      <dgm:t>
        <a:bodyPr/>
        <a:lstStyle/>
        <a:p>
          <a:r>
            <a:rPr lang="en-US" b="0" i="0" dirty="0" err="1"/>
            <a:t>Događaj</a:t>
          </a:r>
          <a:r>
            <a:rPr lang="en-US" b="0" i="0" dirty="0"/>
            <a:t> </a:t>
          </a:r>
          <a:r>
            <a:rPr lang="en-US" b="0" i="0" dirty="0" err="1"/>
            <a:t>treba</a:t>
          </a:r>
          <a:r>
            <a:rPr lang="en-US" b="0" i="0" dirty="0"/>
            <a:t> da </a:t>
          </a:r>
          <a:r>
            <a:rPr lang="en-US" b="0" i="0" dirty="0" err="1"/>
            <a:t>bude</a:t>
          </a:r>
          <a:r>
            <a:rPr lang="en-US" b="0" i="0" dirty="0"/>
            <a:t> </a:t>
          </a:r>
          <a:r>
            <a:rPr lang="en-US" b="0" i="0" dirty="0" err="1"/>
            <a:t>specifičan</a:t>
          </a:r>
          <a:r>
            <a:rPr lang="en-US" b="0" i="0" dirty="0"/>
            <a:t> za </a:t>
          </a:r>
          <a:r>
            <a:rPr lang="en-US" b="0" i="0" dirty="0" err="1"/>
            <a:t>nosioca</a:t>
          </a:r>
          <a:r>
            <a:rPr lang="en-US" b="0" i="0" dirty="0"/>
            <a:t> </a:t>
          </a:r>
          <a:r>
            <a:rPr lang="en-US" b="0" i="0" dirty="0" err="1"/>
            <a:t>osiguranj</a:t>
          </a:r>
          <a:r>
            <a:rPr lang="sr-Latn-CS" b="0" i="0" dirty="0"/>
            <a:t>a</a:t>
          </a:r>
          <a:endParaRPr lang="en-US" dirty="0"/>
        </a:p>
      </dgm:t>
    </dgm:pt>
    <dgm:pt modelId="{EF1DD886-F417-4005-A64D-015C3A686450}" type="parTrans" cxnId="{091E41B5-1AC9-4375-BBB6-96DDA1AC8754}">
      <dgm:prSet/>
      <dgm:spPr/>
      <dgm:t>
        <a:bodyPr/>
        <a:lstStyle/>
        <a:p>
          <a:endParaRPr lang="en-US"/>
        </a:p>
      </dgm:t>
    </dgm:pt>
    <dgm:pt modelId="{611BA730-B0AB-40F6-B6A7-5F06DA9FF2A6}" type="sibTrans" cxnId="{091E41B5-1AC9-4375-BBB6-96DDA1AC8754}">
      <dgm:prSet/>
      <dgm:spPr>
        <a:solidFill>
          <a:schemeClr val="bg2">
            <a:lumMod val="20000"/>
            <a:lumOff val="80000"/>
          </a:schemeClr>
        </a:solidFill>
      </dgm:spPr>
      <dgm:t>
        <a:bodyPr/>
        <a:lstStyle/>
        <a:p>
          <a:endParaRPr lang="en-US"/>
        </a:p>
      </dgm:t>
    </dgm:pt>
    <dgm:pt modelId="{9C738152-3076-42E9-BB17-D21EB75D6E6D}" type="pres">
      <dgm:prSet presAssocID="{AD50DB82-7094-4616-B0D1-556887B7B68A}" presName="Name0" presStyleCnt="0">
        <dgm:presLayoutVars>
          <dgm:chMax val="1"/>
          <dgm:dir/>
          <dgm:animLvl val="ctr"/>
          <dgm:resizeHandles val="exact"/>
        </dgm:presLayoutVars>
      </dgm:prSet>
      <dgm:spPr/>
    </dgm:pt>
    <dgm:pt modelId="{B46CC93D-1EBD-4DF1-93A2-1001D722783D}" type="pres">
      <dgm:prSet presAssocID="{58B8D6F2-9ACD-4FA7-9EB5-19B1B81CC831}" presName="centerShape" presStyleLbl="node0" presStyleIdx="0" presStyleCnt="1"/>
      <dgm:spPr/>
    </dgm:pt>
    <dgm:pt modelId="{BA8CBCCD-FA55-413A-9075-5256BB976FE8}" type="pres">
      <dgm:prSet presAssocID="{6C864C50-FA0E-4CBC-A858-F75512FAD730}" presName="node" presStyleLbl="node1" presStyleIdx="0" presStyleCnt="4">
        <dgm:presLayoutVars>
          <dgm:bulletEnabled val="1"/>
        </dgm:presLayoutVars>
      </dgm:prSet>
      <dgm:spPr/>
    </dgm:pt>
    <dgm:pt modelId="{D1B1554A-004F-4FBB-9E70-A3D9DB7D5EAE}" type="pres">
      <dgm:prSet presAssocID="{6C864C50-FA0E-4CBC-A858-F75512FAD730}" presName="dummy" presStyleCnt="0"/>
      <dgm:spPr/>
    </dgm:pt>
    <dgm:pt modelId="{9440E417-DFBD-43C2-873A-76D145A4D49E}" type="pres">
      <dgm:prSet presAssocID="{2A1961E1-C17C-4615-895D-16327FAC483F}" presName="sibTrans" presStyleLbl="sibTrans2D1" presStyleIdx="0" presStyleCnt="4"/>
      <dgm:spPr/>
    </dgm:pt>
    <dgm:pt modelId="{2E8C2943-411A-4AF0-B6EE-B2A2DCBC53C3}" type="pres">
      <dgm:prSet presAssocID="{D828BE74-41A7-4284-9897-1A6A34A911C9}" presName="node" presStyleLbl="node1" presStyleIdx="1" presStyleCnt="4">
        <dgm:presLayoutVars>
          <dgm:bulletEnabled val="1"/>
        </dgm:presLayoutVars>
      </dgm:prSet>
      <dgm:spPr/>
    </dgm:pt>
    <dgm:pt modelId="{72786547-B23F-412A-A105-9904E8FCA52E}" type="pres">
      <dgm:prSet presAssocID="{D828BE74-41A7-4284-9897-1A6A34A911C9}" presName="dummy" presStyleCnt="0"/>
      <dgm:spPr/>
    </dgm:pt>
    <dgm:pt modelId="{B9B2DB5C-DEB3-4573-A095-73C9F090116D}" type="pres">
      <dgm:prSet presAssocID="{F9231638-17E0-448F-84B3-3CC21C0C073E}" presName="sibTrans" presStyleLbl="sibTrans2D1" presStyleIdx="1" presStyleCnt="4"/>
      <dgm:spPr/>
    </dgm:pt>
    <dgm:pt modelId="{48EA01DF-52FA-4DD5-9A00-9A6CD01B194B}" type="pres">
      <dgm:prSet presAssocID="{D5D0C2FB-F666-42E3-B2CE-3B15D2A88283}" presName="node" presStyleLbl="node1" presStyleIdx="2" presStyleCnt="4">
        <dgm:presLayoutVars>
          <dgm:bulletEnabled val="1"/>
        </dgm:presLayoutVars>
      </dgm:prSet>
      <dgm:spPr/>
    </dgm:pt>
    <dgm:pt modelId="{F49D3E8D-A1DC-4077-B2CA-9B3C55FC9017}" type="pres">
      <dgm:prSet presAssocID="{D5D0C2FB-F666-42E3-B2CE-3B15D2A88283}" presName="dummy" presStyleCnt="0"/>
      <dgm:spPr/>
    </dgm:pt>
    <dgm:pt modelId="{1EB43DF3-C5A8-44C9-BFCE-82A95D3569CB}" type="pres">
      <dgm:prSet presAssocID="{2C27A486-C88F-4286-A451-1639A4377BFC}" presName="sibTrans" presStyleLbl="sibTrans2D1" presStyleIdx="2" presStyleCnt="4"/>
      <dgm:spPr/>
    </dgm:pt>
    <dgm:pt modelId="{1E59B989-98AC-4B0A-AA14-DF4C63DA3E7C}" type="pres">
      <dgm:prSet presAssocID="{972021A2-9BE5-4BEC-8563-78D0C2D9E1C7}" presName="node" presStyleLbl="node1" presStyleIdx="3" presStyleCnt="4">
        <dgm:presLayoutVars>
          <dgm:bulletEnabled val="1"/>
        </dgm:presLayoutVars>
      </dgm:prSet>
      <dgm:spPr/>
    </dgm:pt>
    <dgm:pt modelId="{DFD8A5C4-22D3-4C52-9012-852911A199BA}" type="pres">
      <dgm:prSet presAssocID="{972021A2-9BE5-4BEC-8563-78D0C2D9E1C7}" presName="dummy" presStyleCnt="0"/>
      <dgm:spPr/>
    </dgm:pt>
    <dgm:pt modelId="{D581CA89-6208-4662-93A9-16F58505BBD5}" type="pres">
      <dgm:prSet presAssocID="{611BA730-B0AB-40F6-B6A7-5F06DA9FF2A6}" presName="sibTrans" presStyleLbl="sibTrans2D1" presStyleIdx="3" presStyleCnt="4"/>
      <dgm:spPr/>
    </dgm:pt>
  </dgm:ptLst>
  <dgm:cxnLst>
    <dgm:cxn modelId="{E0EA5013-9885-4EF2-B927-2AA42B548EB9}" type="presOf" srcId="{611BA730-B0AB-40F6-B6A7-5F06DA9FF2A6}" destId="{D581CA89-6208-4662-93A9-16F58505BBD5}" srcOrd="0" destOrd="0" presId="urn:microsoft.com/office/officeart/2005/8/layout/radial6"/>
    <dgm:cxn modelId="{F59AAF16-BBD9-4E2D-A7B2-A8C2B4545B52}" srcId="{AD50DB82-7094-4616-B0D1-556887B7B68A}" destId="{58B8D6F2-9ACD-4FA7-9EB5-19B1B81CC831}" srcOrd="0" destOrd="0" parTransId="{9F15FEF5-5AD4-4086-9174-DAA0D4D32EC7}" sibTransId="{E966DD4F-24D4-4CC2-BD73-520480938737}"/>
    <dgm:cxn modelId="{02E13C1F-11B1-417F-8A01-02A27D1876F1}" srcId="{58B8D6F2-9ACD-4FA7-9EB5-19B1B81CC831}" destId="{D5D0C2FB-F666-42E3-B2CE-3B15D2A88283}" srcOrd="2" destOrd="0" parTransId="{33E7001B-4B12-4C2A-9130-A7569A6C67CE}" sibTransId="{2C27A486-C88F-4286-A451-1639A4377BFC}"/>
    <dgm:cxn modelId="{C9CAA03F-A67B-46BD-9C6A-C916E8E7ECF2}" srcId="{58B8D6F2-9ACD-4FA7-9EB5-19B1B81CC831}" destId="{D828BE74-41A7-4284-9897-1A6A34A911C9}" srcOrd="1" destOrd="0" parTransId="{B76FCA9E-BB52-46D7-BC65-EE30BD7C7C81}" sibTransId="{F9231638-17E0-448F-84B3-3CC21C0C073E}"/>
    <dgm:cxn modelId="{9AABF860-D7B6-4612-B8E9-CF0B783DA751}" type="presOf" srcId="{F9231638-17E0-448F-84B3-3CC21C0C073E}" destId="{B9B2DB5C-DEB3-4573-A095-73C9F090116D}" srcOrd="0" destOrd="0" presId="urn:microsoft.com/office/officeart/2005/8/layout/radial6"/>
    <dgm:cxn modelId="{F7B13148-A232-44F0-9EDD-B8B6EA673DB5}" type="presOf" srcId="{2C27A486-C88F-4286-A451-1639A4377BFC}" destId="{1EB43DF3-C5A8-44C9-BFCE-82A95D3569CB}" srcOrd="0" destOrd="0" presId="urn:microsoft.com/office/officeart/2005/8/layout/radial6"/>
    <dgm:cxn modelId="{6DAC6B52-3654-4669-B3AF-CAD93B63BEFB}" type="presOf" srcId="{6C864C50-FA0E-4CBC-A858-F75512FAD730}" destId="{BA8CBCCD-FA55-413A-9075-5256BB976FE8}" srcOrd="0" destOrd="0" presId="urn:microsoft.com/office/officeart/2005/8/layout/radial6"/>
    <dgm:cxn modelId="{A79ECB8D-70CF-4AFC-AFE0-7A9A963B72DB}" type="presOf" srcId="{D5D0C2FB-F666-42E3-B2CE-3B15D2A88283}" destId="{48EA01DF-52FA-4DD5-9A00-9A6CD01B194B}" srcOrd="0" destOrd="0" presId="urn:microsoft.com/office/officeart/2005/8/layout/radial6"/>
    <dgm:cxn modelId="{091E41B5-1AC9-4375-BBB6-96DDA1AC8754}" srcId="{58B8D6F2-9ACD-4FA7-9EB5-19B1B81CC831}" destId="{972021A2-9BE5-4BEC-8563-78D0C2D9E1C7}" srcOrd="3" destOrd="0" parTransId="{EF1DD886-F417-4005-A64D-015C3A686450}" sibTransId="{611BA730-B0AB-40F6-B6A7-5F06DA9FF2A6}"/>
    <dgm:cxn modelId="{AE6954C3-C86B-4188-A578-D31FF13F77BF}" type="presOf" srcId="{972021A2-9BE5-4BEC-8563-78D0C2D9E1C7}" destId="{1E59B989-98AC-4B0A-AA14-DF4C63DA3E7C}" srcOrd="0" destOrd="0" presId="urn:microsoft.com/office/officeart/2005/8/layout/radial6"/>
    <dgm:cxn modelId="{0EAF62C4-B7E5-413E-B68E-23443827FDCD}" srcId="{58B8D6F2-9ACD-4FA7-9EB5-19B1B81CC831}" destId="{6C864C50-FA0E-4CBC-A858-F75512FAD730}" srcOrd="0" destOrd="0" parTransId="{1ADA6E3E-C0A2-4C4B-8DD8-49103FACEEF0}" sibTransId="{2A1961E1-C17C-4615-895D-16327FAC483F}"/>
    <dgm:cxn modelId="{172AFDDB-1E44-44C1-B4C9-C2B5C506ACA9}" type="presOf" srcId="{2A1961E1-C17C-4615-895D-16327FAC483F}" destId="{9440E417-DFBD-43C2-873A-76D145A4D49E}" srcOrd="0" destOrd="0" presId="urn:microsoft.com/office/officeart/2005/8/layout/radial6"/>
    <dgm:cxn modelId="{37DCDFEA-1D93-404F-BDEF-E7DBB46D1CBF}" type="presOf" srcId="{58B8D6F2-9ACD-4FA7-9EB5-19B1B81CC831}" destId="{B46CC93D-1EBD-4DF1-93A2-1001D722783D}" srcOrd="0" destOrd="0" presId="urn:microsoft.com/office/officeart/2005/8/layout/radial6"/>
    <dgm:cxn modelId="{031CE7F5-7289-40CB-903F-A1772EBA68A3}" type="presOf" srcId="{D828BE74-41A7-4284-9897-1A6A34A911C9}" destId="{2E8C2943-411A-4AF0-B6EE-B2A2DCBC53C3}" srcOrd="0" destOrd="0" presId="urn:microsoft.com/office/officeart/2005/8/layout/radial6"/>
    <dgm:cxn modelId="{38A5F1FE-B888-49F6-9D52-9F6A7AB19857}" type="presOf" srcId="{AD50DB82-7094-4616-B0D1-556887B7B68A}" destId="{9C738152-3076-42E9-BB17-D21EB75D6E6D}" srcOrd="0" destOrd="0" presId="urn:microsoft.com/office/officeart/2005/8/layout/radial6"/>
    <dgm:cxn modelId="{1F3BE234-CEB5-4D58-89B1-B7B28A9B6372}" type="presParOf" srcId="{9C738152-3076-42E9-BB17-D21EB75D6E6D}" destId="{B46CC93D-1EBD-4DF1-93A2-1001D722783D}" srcOrd="0" destOrd="0" presId="urn:microsoft.com/office/officeart/2005/8/layout/radial6"/>
    <dgm:cxn modelId="{36F70E7D-B5BB-47AB-9ABD-65353E335C24}" type="presParOf" srcId="{9C738152-3076-42E9-BB17-D21EB75D6E6D}" destId="{BA8CBCCD-FA55-413A-9075-5256BB976FE8}" srcOrd="1" destOrd="0" presId="urn:microsoft.com/office/officeart/2005/8/layout/radial6"/>
    <dgm:cxn modelId="{4AEDF0EA-3D8D-4E8F-BFC8-553CE54A0888}" type="presParOf" srcId="{9C738152-3076-42E9-BB17-D21EB75D6E6D}" destId="{D1B1554A-004F-4FBB-9E70-A3D9DB7D5EAE}" srcOrd="2" destOrd="0" presId="urn:microsoft.com/office/officeart/2005/8/layout/radial6"/>
    <dgm:cxn modelId="{C9A6AB1D-3211-4705-A8B7-D026F54DCD3A}" type="presParOf" srcId="{9C738152-3076-42E9-BB17-D21EB75D6E6D}" destId="{9440E417-DFBD-43C2-873A-76D145A4D49E}" srcOrd="3" destOrd="0" presId="urn:microsoft.com/office/officeart/2005/8/layout/radial6"/>
    <dgm:cxn modelId="{A87F7096-3F03-4B9C-9336-23A6158929A4}" type="presParOf" srcId="{9C738152-3076-42E9-BB17-D21EB75D6E6D}" destId="{2E8C2943-411A-4AF0-B6EE-B2A2DCBC53C3}" srcOrd="4" destOrd="0" presId="urn:microsoft.com/office/officeart/2005/8/layout/radial6"/>
    <dgm:cxn modelId="{7FBA7CE7-A535-410C-A59D-B40D535F6923}" type="presParOf" srcId="{9C738152-3076-42E9-BB17-D21EB75D6E6D}" destId="{72786547-B23F-412A-A105-9904E8FCA52E}" srcOrd="5" destOrd="0" presId="urn:microsoft.com/office/officeart/2005/8/layout/radial6"/>
    <dgm:cxn modelId="{33C59022-096D-46A7-BF1D-7CE949613BE3}" type="presParOf" srcId="{9C738152-3076-42E9-BB17-D21EB75D6E6D}" destId="{B9B2DB5C-DEB3-4573-A095-73C9F090116D}" srcOrd="6" destOrd="0" presId="urn:microsoft.com/office/officeart/2005/8/layout/radial6"/>
    <dgm:cxn modelId="{EDAECF35-CC83-41BE-85FB-312D7B0F06AE}" type="presParOf" srcId="{9C738152-3076-42E9-BB17-D21EB75D6E6D}" destId="{48EA01DF-52FA-4DD5-9A00-9A6CD01B194B}" srcOrd="7" destOrd="0" presId="urn:microsoft.com/office/officeart/2005/8/layout/radial6"/>
    <dgm:cxn modelId="{4C06836B-2C2E-47BD-9FB9-33B07356A25E}" type="presParOf" srcId="{9C738152-3076-42E9-BB17-D21EB75D6E6D}" destId="{F49D3E8D-A1DC-4077-B2CA-9B3C55FC9017}" srcOrd="8" destOrd="0" presId="urn:microsoft.com/office/officeart/2005/8/layout/radial6"/>
    <dgm:cxn modelId="{3F884FD7-B440-40FB-93DA-2BE9D05CDC89}" type="presParOf" srcId="{9C738152-3076-42E9-BB17-D21EB75D6E6D}" destId="{1EB43DF3-C5A8-44C9-BFCE-82A95D3569CB}" srcOrd="9" destOrd="0" presId="urn:microsoft.com/office/officeart/2005/8/layout/radial6"/>
    <dgm:cxn modelId="{F7CBA4AA-0F6E-4C69-B457-9732DB5A332E}" type="presParOf" srcId="{9C738152-3076-42E9-BB17-D21EB75D6E6D}" destId="{1E59B989-98AC-4B0A-AA14-DF4C63DA3E7C}" srcOrd="10" destOrd="0" presId="urn:microsoft.com/office/officeart/2005/8/layout/radial6"/>
    <dgm:cxn modelId="{BA2C4047-0AE3-4D86-8691-5BC906398AF0}" type="presParOf" srcId="{9C738152-3076-42E9-BB17-D21EB75D6E6D}" destId="{DFD8A5C4-22D3-4C52-9012-852911A199BA}" srcOrd="11" destOrd="0" presId="urn:microsoft.com/office/officeart/2005/8/layout/radial6"/>
    <dgm:cxn modelId="{2494F1A7-4CBA-4D50-9D21-E50E7635696B}" type="presParOf" srcId="{9C738152-3076-42E9-BB17-D21EB75D6E6D}" destId="{D581CA89-6208-4662-93A9-16F58505BBD5}"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9D98CB-6CE3-418E-97AB-383F23956E17}"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C3709229-0369-44CA-9157-BE2DAF67562C}">
      <dgm:prSet phldrT="[Text]"/>
      <dgm:spPr/>
      <dgm:t>
        <a:bodyPr/>
        <a:lstStyle/>
        <a:p>
          <a:r>
            <a:rPr lang="sr-Latn-CS" dirty="0"/>
            <a:t>Klijent</a:t>
          </a:r>
          <a:endParaRPr lang="en-US" dirty="0"/>
        </a:p>
      </dgm:t>
    </dgm:pt>
    <dgm:pt modelId="{FDC4DF8A-39ED-4A5D-880A-8A795A33381D}" type="parTrans" cxnId="{93B115D0-97B1-43C7-BC15-0C5CC6C7C65D}">
      <dgm:prSet/>
      <dgm:spPr/>
      <dgm:t>
        <a:bodyPr/>
        <a:lstStyle/>
        <a:p>
          <a:endParaRPr lang="en-US"/>
        </a:p>
      </dgm:t>
    </dgm:pt>
    <dgm:pt modelId="{D4BC93C6-F5CD-42FE-ABEE-88A98F29AF1F}" type="sibTrans" cxnId="{93B115D0-97B1-43C7-BC15-0C5CC6C7C65D}">
      <dgm:prSet/>
      <dgm:spPr/>
      <dgm:t>
        <a:bodyPr/>
        <a:lstStyle/>
        <a:p>
          <a:endParaRPr lang="en-US"/>
        </a:p>
      </dgm:t>
    </dgm:pt>
    <dgm:pt modelId="{15622ABB-AF11-42EF-9414-09B4790BFA10}">
      <dgm:prSet phldrT="[Text]"/>
      <dgm:spPr/>
      <dgm:t>
        <a:bodyPr/>
        <a:lstStyle/>
        <a:p>
          <a:r>
            <a:rPr lang="sr-Latn-CS" dirty="0"/>
            <a:t>Izvođač</a:t>
          </a:r>
        </a:p>
      </dgm:t>
    </dgm:pt>
    <dgm:pt modelId="{F67F9015-ABEC-406A-BD9E-A2360BAAD32E}" type="parTrans" cxnId="{0774721C-CC6B-4982-88F8-453597366430}">
      <dgm:prSet/>
      <dgm:spPr/>
      <dgm:t>
        <a:bodyPr/>
        <a:lstStyle/>
        <a:p>
          <a:endParaRPr lang="en-US"/>
        </a:p>
      </dgm:t>
    </dgm:pt>
    <dgm:pt modelId="{6082C483-8494-42E5-BF94-6E5D9ADD2D6F}" type="sibTrans" cxnId="{0774721C-CC6B-4982-88F8-453597366430}">
      <dgm:prSet/>
      <dgm:spPr/>
      <dgm:t>
        <a:bodyPr/>
        <a:lstStyle/>
        <a:p>
          <a:endParaRPr lang="en-US"/>
        </a:p>
      </dgm:t>
    </dgm:pt>
    <dgm:pt modelId="{42B65A9D-1AA0-40C9-8FCE-15EB01D2AB58}">
      <dgm:prSet phldrT="[Text]"/>
      <dgm:spPr/>
      <dgm:t>
        <a:bodyPr/>
        <a:lstStyle/>
        <a:p>
          <a:r>
            <a:rPr lang="sr-Latn-CS" dirty="0" err="1"/>
            <a:t>Garantor</a:t>
          </a:r>
          <a:endParaRPr lang="en-US" dirty="0"/>
        </a:p>
      </dgm:t>
    </dgm:pt>
    <dgm:pt modelId="{CA8D3E89-5F4B-46AF-81E4-48E2ED15609D}" type="parTrans" cxnId="{573CF22F-EF6D-43F0-869F-E64AF0AC11E7}">
      <dgm:prSet/>
      <dgm:spPr/>
      <dgm:t>
        <a:bodyPr/>
        <a:lstStyle/>
        <a:p>
          <a:endParaRPr lang="en-US"/>
        </a:p>
      </dgm:t>
    </dgm:pt>
    <dgm:pt modelId="{10BBAC9B-29FC-4078-9948-2D46EED54F5B}" type="sibTrans" cxnId="{573CF22F-EF6D-43F0-869F-E64AF0AC11E7}">
      <dgm:prSet/>
      <dgm:spPr/>
      <dgm:t>
        <a:bodyPr/>
        <a:lstStyle/>
        <a:p>
          <a:endParaRPr lang="en-US"/>
        </a:p>
      </dgm:t>
    </dgm:pt>
    <dgm:pt modelId="{0489EF74-FE67-4C71-8640-A707851E254D}" type="pres">
      <dgm:prSet presAssocID="{529D98CB-6CE3-418E-97AB-383F23956E17}" presName="Name0" presStyleCnt="0">
        <dgm:presLayoutVars>
          <dgm:dir/>
          <dgm:resizeHandles val="exact"/>
        </dgm:presLayoutVars>
      </dgm:prSet>
      <dgm:spPr/>
    </dgm:pt>
    <dgm:pt modelId="{EA80CEEA-17B4-4605-9C59-AC8F4A1A0D22}" type="pres">
      <dgm:prSet presAssocID="{C3709229-0369-44CA-9157-BE2DAF67562C}" presName="node" presStyleLbl="node1" presStyleIdx="0" presStyleCnt="3">
        <dgm:presLayoutVars>
          <dgm:bulletEnabled val="1"/>
        </dgm:presLayoutVars>
      </dgm:prSet>
      <dgm:spPr/>
    </dgm:pt>
    <dgm:pt modelId="{7E3FDAFD-CF64-4468-899E-0E67BA83AFA5}" type="pres">
      <dgm:prSet presAssocID="{D4BC93C6-F5CD-42FE-ABEE-88A98F29AF1F}" presName="sibTrans" presStyleLbl="sibTrans2D1" presStyleIdx="0" presStyleCnt="3"/>
      <dgm:spPr/>
    </dgm:pt>
    <dgm:pt modelId="{3249F30E-4D94-4C94-B9CE-43465364FD2A}" type="pres">
      <dgm:prSet presAssocID="{D4BC93C6-F5CD-42FE-ABEE-88A98F29AF1F}" presName="connectorText" presStyleLbl="sibTrans2D1" presStyleIdx="0" presStyleCnt="3"/>
      <dgm:spPr/>
    </dgm:pt>
    <dgm:pt modelId="{BFBCBC05-177C-40E5-94C6-C531DFD28FE1}" type="pres">
      <dgm:prSet presAssocID="{15622ABB-AF11-42EF-9414-09B4790BFA10}" presName="node" presStyleLbl="node1" presStyleIdx="1" presStyleCnt="3">
        <dgm:presLayoutVars>
          <dgm:bulletEnabled val="1"/>
        </dgm:presLayoutVars>
      </dgm:prSet>
      <dgm:spPr/>
    </dgm:pt>
    <dgm:pt modelId="{FEE41FF9-3A23-463E-8056-7CB8CB81E5B6}" type="pres">
      <dgm:prSet presAssocID="{6082C483-8494-42E5-BF94-6E5D9ADD2D6F}" presName="sibTrans" presStyleLbl="sibTrans2D1" presStyleIdx="1" presStyleCnt="3"/>
      <dgm:spPr/>
    </dgm:pt>
    <dgm:pt modelId="{89B1CCAC-E769-45B8-8740-FD8DBED1FC6D}" type="pres">
      <dgm:prSet presAssocID="{6082C483-8494-42E5-BF94-6E5D9ADD2D6F}" presName="connectorText" presStyleLbl="sibTrans2D1" presStyleIdx="1" presStyleCnt="3"/>
      <dgm:spPr/>
    </dgm:pt>
    <dgm:pt modelId="{5B627B10-6236-4092-BAE9-3B90357B5C67}" type="pres">
      <dgm:prSet presAssocID="{42B65A9D-1AA0-40C9-8FCE-15EB01D2AB58}" presName="node" presStyleLbl="node1" presStyleIdx="2" presStyleCnt="3">
        <dgm:presLayoutVars>
          <dgm:bulletEnabled val="1"/>
        </dgm:presLayoutVars>
      </dgm:prSet>
      <dgm:spPr/>
    </dgm:pt>
    <dgm:pt modelId="{92B72225-BDD6-4A95-BDA5-A7828404FBAB}" type="pres">
      <dgm:prSet presAssocID="{10BBAC9B-29FC-4078-9948-2D46EED54F5B}" presName="sibTrans" presStyleLbl="sibTrans2D1" presStyleIdx="2" presStyleCnt="3"/>
      <dgm:spPr/>
    </dgm:pt>
    <dgm:pt modelId="{2987342A-1A35-404A-8943-E1B5E0B5CF8C}" type="pres">
      <dgm:prSet presAssocID="{10BBAC9B-29FC-4078-9948-2D46EED54F5B}" presName="connectorText" presStyleLbl="sibTrans2D1" presStyleIdx="2" presStyleCnt="3"/>
      <dgm:spPr/>
    </dgm:pt>
  </dgm:ptLst>
  <dgm:cxnLst>
    <dgm:cxn modelId="{0774721C-CC6B-4982-88F8-453597366430}" srcId="{529D98CB-6CE3-418E-97AB-383F23956E17}" destId="{15622ABB-AF11-42EF-9414-09B4790BFA10}" srcOrd="1" destOrd="0" parTransId="{F67F9015-ABEC-406A-BD9E-A2360BAAD32E}" sibTransId="{6082C483-8494-42E5-BF94-6E5D9ADD2D6F}"/>
    <dgm:cxn modelId="{6924A02D-39B2-4E35-9D19-6B21B009A6EC}" type="presOf" srcId="{10BBAC9B-29FC-4078-9948-2D46EED54F5B}" destId="{2987342A-1A35-404A-8943-E1B5E0B5CF8C}" srcOrd="1" destOrd="0" presId="urn:microsoft.com/office/officeart/2005/8/layout/cycle7"/>
    <dgm:cxn modelId="{573CF22F-EF6D-43F0-869F-E64AF0AC11E7}" srcId="{529D98CB-6CE3-418E-97AB-383F23956E17}" destId="{42B65A9D-1AA0-40C9-8FCE-15EB01D2AB58}" srcOrd="2" destOrd="0" parTransId="{CA8D3E89-5F4B-46AF-81E4-48E2ED15609D}" sibTransId="{10BBAC9B-29FC-4078-9948-2D46EED54F5B}"/>
    <dgm:cxn modelId="{67D4673E-3B49-4167-BB9B-C1AE718B1552}" type="presOf" srcId="{6082C483-8494-42E5-BF94-6E5D9ADD2D6F}" destId="{FEE41FF9-3A23-463E-8056-7CB8CB81E5B6}" srcOrd="0" destOrd="0" presId="urn:microsoft.com/office/officeart/2005/8/layout/cycle7"/>
    <dgm:cxn modelId="{41DC105D-8F5A-407F-B183-B0D625250FB8}" type="presOf" srcId="{D4BC93C6-F5CD-42FE-ABEE-88A98F29AF1F}" destId="{7E3FDAFD-CF64-4468-899E-0E67BA83AFA5}" srcOrd="0" destOrd="0" presId="urn:microsoft.com/office/officeart/2005/8/layout/cycle7"/>
    <dgm:cxn modelId="{3FDABF6C-65AD-430F-BCE1-D8E18479E145}" type="presOf" srcId="{529D98CB-6CE3-418E-97AB-383F23956E17}" destId="{0489EF74-FE67-4C71-8640-A707851E254D}" srcOrd="0" destOrd="0" presId="urn:microsoft.com/office/officeart/2005/8/layout/cycle7"/>
    <dgm:cxn modelId="{EF5AC98A-2969-480D-B8FA-DAC7B5110443}" type="presOf" srcId="{15622ABB-AF11-42EF-9414-09B4790BFA10}" destId="{BFBCBC05-177C-40E5-94C6-C531DFD28FE1}" srcOrd="0" destOrd="0" presId="urn:microsoft.com/office/officeart/2005/8/layout/cycle7"/>
    <dgm:cxn modelId="{82E5C5AF-40D4-408D-A802-8ED16D91515B}" type="presOf" srcId="{C3709229-0369-44CA-9157-BE2DAF67562C}" destId="{EA80CEEA-17B4-4605-9C59-AC8F4A1A0D22}" srcOrd="0" destOrd="0" presId="urn:microsoft.com/office/officeart/2005/8/layout/cycle7"/>
    <dgm:cxn modelId="{93B115D0-97B1-43C7-BC15-0C5CC6C7C65D}" srcId="{529D98CB-6CE3-418E-97AB-383F23956E17}" destId="{C3709229-0369-44CA-9157-BE2DAF67562C}" srcOrd="0" destOrd="0" parTransId="{FDC4DF8A-39ED-4A5D-880A-8A795A33381D}" sibTransId="{D4BC93C6-F5CD-42FE-ABEE-88A98F29AF1F}"/>
    <dgm:cxn modelId="{DEF1BDDE-1CA5-4C11-B0F5-D66CCD18AEF4}" type="presOf" srcId="{42B65A9D-1AA0-40C9-8FCE-15EB01D2AB58}" destId="{5B627B10-6236-4092-BAE9-3B90357B5C67}" srcOrd="0" destOrd="0" presId="urn:microsoft.com/office/officeart/2005/8/layout/cycle7"/>
    <dgm:cxn modelId="{66CB5FF3-56AE-4533-AFB3-0FC42F9F65E1}" type="presOf" srcId="{D4BC93C6-F5CD-42FE-ABEE-88A98F29AF1F}" destId="{3249F30E-4D94-4C94-B9CE-43465364FD2A}" srcOrd="1" destOrd="0" presId="urn:microsoft.com/office/officeart/2005/8/layout/cycle7"/>
    <dgm:cxn modelId="{8AFF72F7-0FC2-47A8-BFDD-72FF53702A28}" type="presOf" srcId="{6082C483-8494-42E5-BF94-6E5D9ADD2D6F}" destId="{89B1CCAC-E769-45B8-8740-FD8DBED1FC6D}" srcOrd="1" destOrd="0" presId="urn:microsoft.com/office/officeart/2005/8/layout/cycle7"/>
    <dgm:cxn modelId="{C5F230FA-E3C9-47BC-9FA3-FE12DD30B5F3}" type="presOf" srcId="{10BBAC9B-29FC-4078-9948-2D46EED54F5B}" destId="{92B72225-BDD6-4A95-BDA5-A7828404FBAB}" srcOrd="0" destOrd="0" presId="urn:microsoft.com/office/officeart/2005/8/layout/cycle7"/>
    <dgm:cxn modelId="{10AE7015-11DA-4FC9-8F7A-7EB3145ED80F}" type="presParOf" srcId="{0489EF74-FE67-4C71-8640-A707851E254D}" destId="{EA80CEEA-17B4-4605-9C59-AC8F4A1A0D22}" srcOrd="0" destOrd="0" presId="urn:microsoft.com/office/officeart/2005/8/layout/cycle7"/>
    <dgm:cxn modelId="{182B1B86-7C70-4412-A338-47E0C4C3D16F}" type="presParOf" srcId="{0489EF74-FE67-4C71-8640-A707851E254D}" destId="{7E3FDAFD-CF64-4468-899E-0E67BA83AFA5}" srcOrd="1" destOrd="0" presId="urn:microsoft.com/office/officeart/2005/8/layout/cycle7"/>
    <dgm:cxn modelId="{EDE5363C-E803-43D5-8E8A-A4F281723CF7}" type="presParOf" srcId="{7E3FDAFD-CF64-4468-899E-0E67BA83AFA5}" destId="{3249F30E-4D94-4C94-B9CE-43465364FD2A}" srcOrd="0" destOrd="0" presId="urn:microsoft.com/office/officeart/2005/8/layout/cycle7"/>
    <dgm:cxn modelId="{F586E5C4-C290-46F6-9A53-39A53379BE53}" type="presParOf" srcId="{0489EF74-FE67-4C71-8640-A707851E254D}" destId="{BFBCBC05-177C-40E5-94C6-C531DFD28FE1}" srcOrd="2" destOrd="0" presId="urn:microsoft.com/office/officeart/2005/8/layout/cycle7"/>
    <dgm:cxn modelId="{31B25393-6F98-4328-BED0-F0C3C16DEF81}" type="presParOf" srcId="{0489EF74-FE67-4C71-8640-A707851E254D}" destId="{FEE41FF9-3A23-463E-8056-7CB8CB81E5B6}" srcOrd="3" destOrd="0" presId="urn:microsoft.com/office/officeart/2005/8/layout/cycle7"/>
    <dgm:cxn modelId="{A0DD6D3E-66A2-4D0B-9F3C-3EC3F220AB79}" type="presParOf" srcId="{FEE41FF9-3A23-463E-8056-7CB8CB81E5B6}" destId="{89B1CCAC-E769-45B8-8740-FD8DBED1FC6D}" srcOrd="0" destOrd="0" presId="urn:microsoft.com/office/officeart/2005/8/layout/cycle7"/>
    <dgm:cxn modelId="{7F26DBBD-CCD7-4F7B-B7BD-688AED4307AE}" type="presParOf" srcId="{0489EF74-FE67-4C71-8640-A707851E254D}" destId="{5B627B10-6236-4092-BAE9-3B90357B5C67}" srcOrd="4" destOrd="0" presId="urn:microsoft.com/office/officeart/2005/8/layout/cycle7"/>
    <dgm:cxn modelId="{07E94AF7-8F6B-475C-81C2-9D1BA50113DF}" type="presParOf" srcId="{0489EF74-FE67-4C71-8640-A707851E254D}" destId="{92B72225-BDD6-4A95-BDA5-A7828404FBAB}" srcOrd="5" destOrd="0" presId="urn:microsoft.com/office/officeart/2005/8/layout/cycle7"/>
    <dgm:cxn modelId="{522EA9EE-DBAC-4582-A756-B01706E6E215}" type="presParOf" srcId="{92B72225-BDD6-4A95-BDA5-A7828404FBAB}" destId="{2987342A-1A35-404A-8943-E1B5E0B5CF8C}"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81CA89-6208-4662-93A9-16F58505BBD5}">
      <dsp:nvSpPr>
        <dsp:cNvPr id="0" name=""/>
        <dsp:cNvSpPr/>
      </dsp:nvSpPr>
      <dsp:spPr>
        <a:xfrm>
          <a:off x="2110728" y="445631"/>
          <a:ext cx="2972843" cy="2972843"/>
        </a:xfrm>
        <a:prstGeom prst="blockArc">
          <a:avLst>
            <a:gd name="adj1" fmla="val 10800000"/>
            <a:gd name="adj2" fmla="val 16200000"/>
            <a:gd name="adj3" fmla="val 4639"/>
          </a:avLst>
        </a:prstGeom>
        <a:solidFill>
          <a:schemeClr val="bg2">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sp>
    <dsp:sp modelId="{1EB43DF3-C5A8-44C9-BFCE-82A95D3569CB}">
      <dsp:nvSpPr>
        <dsp:cNvPr id="0" name=""/>
        <dsp:cNvSpPr/>
      </dsp:nvSpPr>
      <dsp:spPr>
        <a:xfrm>
          <a:off x="2110728" y="445631"/>
          <a:ext cx="2972843" cy="2972843"/>
        </a:xfrm>
        <a:prstGeom prst="blockArc">
          <a:avLst>
            <a:gd name="adj1" fmla="val 5400000"/>
            <a:gd name="adj2" fmla="val 10800000"/>
            <a:gd name="adj3" fmla="val 4639"/>
          </a:avLst>
        </a:prstGeom>
        <a:solidFill>
          <a:schemeClr val="bg2">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sp>
    <dsp:sp modelId="{B9B2DB5C-DEB3-4573-A095-73C9F090116D}">
      <dsp:nvSpPr>
        <dsp:cNvPr id="0" name=""/>
        <dsp:cNvSpPr/>
      </dsp:nvSpPr>
      <dsp:spPr>
        <a:xfrm>
          <a:off x="2110728" y="445631"/>
          <a:ext cx="2972843" cy="2972843"/>
        </a:xfrm>
        <a:prstGeom prst="blockArc">
          <a:avLst>
            <a:gd name="adj1" fmla="val 0"/>
            <a:gd name="adj2" fmla="val 5400000"/>
            <a:gd name="adj3" fmla="val 4639"/>
          </a:avLst>
        </a:prstGeom>
        <a:solidFill>
          <a:schemeClr val="bg2">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sp>
    <dsp:sp modelId="{9440E417-DFBD-43C2-873A-76D145A4D49E}">
      <dsp:nvSpPr>
        <dsp:cNvPr id="0" name=""/>
        <dsp:cNvSpPr/>
      </dsp:nvSpPr>
      <dsp:spPr>
        <a:xfrm>
          <a:off x="2110728" y="445631"/>
          <a:ext cx="2972843" cy="2972843"/>
        </a:xfrm>
        <a:prstGeom prst="blockArc">
          <a:avLst>
            <a:gd name="adj1" fmla="val 16200000"/>
            <a:gd name="adj2" fmla="val 0"/>
            <a:gd name="adj3" fmla="val 4639"/>
          </a:avLst>
        </a:prstGeom>
        <a:solidFill>
          <a:schemeClr val="bg2">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sp>
    <dsp:sp modelId="{B46CC93D-1EBD-4DF1-93A2-1001D722783D}">
      <dsp:nvSpPr>
        <dsp:cNvPr id="0" name=""/>
        <dsp:cNvSpPr/>
      </dsp:nvSpPr>
      <dsp:spPr>
        <a:xfrm>
          <a:off x="2913024" y="1247927"/>
          <a:ext cx="1368252" cy="1368252"/>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sr-Latn-CS" sz="1600" kern="1200" dirty="0">
              <a:solidFill>
                <a:srgbClr val="86BC25"/>
              </a:solidFill>
            </a:rPr>
            <a:t>Osigurani događaj </a:t>
          </a:r>
          <a:endParaRPr lang="en-US" sz="1600" kern="1200" dirty="0">
            <a:solidFill>
              <a:srgbClr val="86BC25"/>
            </a:solidFill>
          </a:endParaRPr>
        </a:p>
      </dsp:txBody>
      <dsp:txXfrm>
        <a:off x="3113400" y="1448303"/>
        <a:ext cx="967500" cy="967500"/>
      </dsp:txXfrm>
    </dsp:sp>
    <dsp:sp modelId="{BA8CBCCD-FA55-413A-9075-5256BB976FE8}">
      <dsp:nvSpPr>
        <dsp:cNvPr id="0" name=""/>
        <dsp:cNvSpPr/>
      </dsp:nvSpPr>
      <dsp:spPr>
        <a:xfrm>
          <a:off x="3118262" y="1223"/>
          <a:ext cx="957776" cy="957776"/>
        </a:xfrm>
        <a:prstGeom prst="ellipse">
          <a:avLst/>
        </a:prstGeom>
        <a:solidFill>
          <a:srgbClr val="53565A"/>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0" i="0" kern="1200" dirty="0" err="1"/>
            <a:t>Štetan</a:t>
          </a:r>
          <a:r>
            <a:rPr lang="en-US" sz="700" b="0" i="0" kern="1200" dirty="0"/>
            <a:t> </a:t>
          </a:r>
          <a:r>
            <a:rPr lang="en-US" sz="700" b="0" i="0" kern="1200" dirty="0" err="1"/>
            <a:t>efekat</a:t>
          </a:r>
          <a:r>
            <a:rPr lang="en-US" sz="700" b="0" i="0" kern="1200" dirty="0"/>
            <a:t> </a:t>
          </a:r>
          <a:r>
            <a:rPr lang="en-US" sz="700" b="0" i="0" kern="1200" dirty="0" err="1"/>
            <a:t>na</a:t>
          </a:r>
          <a:r>
            <a:rPr lang="en-US" sz="700" b="0" i="0" kern="1200" dirty="0"/>
            <a:t> </a:t>
          </a:r>
          <a:r>
            <a:rPr lang="en-US" sz="700" b="0" i="0" kern="1200" dirty="0" err="1"/>
            <a:t>ugovarača</a:t>
          </a:r>
          <a:r>
            <a:rPr lang="en-US" sz="700" b="0" i="0" kern="1200" dirty="0"/>
            <a:t> </a:t>
          </a:r>
          <a:r>
            <a:rPr lang="en-US" sz="700" b="0" i="0" kern="1200" dirty="0" err="1"/>
            <a:t>osiguranja</a:t>
          </a:r>
          <a:endParaRPr lang="en-US" sz="700" kern="1200" dirty="0"/>
        </a:p>
      </dsp:txBody>
      <dsp:txXfrm>
        <a:off x="3258525" y="141486"/>
        <a:ext cx="677250" cy="677250"/>
      </dsp:txXfrm>
    </dsp:sp>
    <dsp:sp modelId="{2E8C2943-411A-4AF0-B6EE-B2A2DCBC53C3}">
      <dsp:nvSpPr>
        <dsp:cNvPr id="0" name=""/>
        <dsp:cNvSpPr/>
      </dsp:nvSpPr>
      <dsp:spPr>
        <a:xfrm>
          <a:off x="4570203" y="1453165"/>
          <a:ext cx="957776" cy="957776"/>
        </a:xfrm>
        <a:prstGeom prst="ellipse">
          <a:avLst/>
        </a:prstGeom>
        <a:solidFill>
          <a:srgbClr val="53565A"/>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sr-Latn-CS" sz="700" b="0" i="0" kern="1200" dirty="0"/>
            <a:t>Neizvesnost </a:t>
          </a:r>
          <a:endParaRPr lang="en-US" sz="700" kern="1200" dirty="0"/>
        </a:p>
      </dsp:txBody>
      <dsp:txXfrm>
        <a:off x="4710466" y="1593428"/>
        <a:ext cx="677250" cy="677250"/>
      </dsp:txXfrm>
    </dsp:sp>
    <dsp:sp modelId="{48EA01DF-52FA-4DD5-9A00-9A6CD01B194B}">
      <dsp:nvSpPr>
        <dsp:cNvPr id="0" name=""/>
        <dsp:cNvSpPr/>
      </dsp:nvSpPr>
      <dsp:spPr>
        <a:xfrm>
          <a:off x="3118262" y="2905106"/>
          <a:ext cx="957776" cy="957776"/>
        </a:xfrm>
        <a:prstGeom prst="ellipse">
          <a:avLst/>
        </a:prstGeom>
        <a:solidFill>
          <a:srgbClr val="53565A"/>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0" i="0" kern="1200" dirty="0" err="1"/>
            <a:t>Naknada</a:t>
          </a:r>
          <a:r>
            <a:rPr lang="en-US" sz="700" b="0" i="0" kern="1200" dirty="0"/>
            <a:t> </a:t>
          </a:r>
          <a:r>
            <a:rPr lang="en-US" sz="700" b="0" i="0" kern="1200" dirty="0" err="1"/>
            <a:t>osiguranika</a:t>
          </a:r>
          <a:endParaRPr lang="en-US" sz="700" kern="1200" dirty="0"/>
        </a:p>
      </dsp:txBody>
      <dsp:txXfrm>
        <a:off x="3258525" y="3045369"/>
        <a:ext cx="677250" cy="677250"/>
      </dsp:txXfrm>
    </dsp:sp>
    <dsp:sp modelId="{1E59B989-98AC-4B0A-AA14-DF4C63DA3E7C}">
      <dsp:nvSpPr>
        <dsp:cNvPr id="0" name=""/>
        <dsp:cNvSpPr/>
      </dsp:nvSpPr>
      <dsp:spPr>
        <a:xfrm>
          <a:off x="1666320" y="1453165"/>
          <a:ext cx="957776" cy="957776"/>
        </a:xfrm>
        <a:prstGeom prst="ellipse">
          <a:avLst/>
        </a:prstGeom>
        <a:solidFill>
          <a:srgbClr val="53565A"/>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0" i="0" kern="1200" dirty="0" err="1"/>
            <a:t>Događaj</a:t>
          </a:r>
          <a:r>
            <a:rPr lang="en-US" sz="700" b="0" i="0" kern="1200" dirty="0"/>
            <a:t> </a:t>
          </a:r>
          <a:r>
            <a:rPr lang="en-US" sz="700" b="0" i="0" kern="1200" dirty="0" err="1"/>
            <a:t>treba</a:t>
          </a:r>
          <a:r>
            <a:rPr lang="en-US" sz="700" b="0" i="0" kern="1200" dirty="0"/>
            <a:t> da </a:t>
          </a:r>
          <a:r>
            <a:rPr lang="en-US" sz="700" b="0" i="0" kern="1200" dirty="0" err="1"/>
            <a:t>bude</a:t>
          </a:r>
          <a:r>
            <a:rPr lang="en-US" sz="700" b="0" i="0" kern="1200" dirty="0"/>
            <a:t> </a:t>
          </a:r>
          <a:r>
            <a:rPr lang="en-US" sz="700" b="0" i="0" kern="1200" dirty="0" err="1"/>
            <a:t>specifičan</a:t>
          </a:r>
          <a:r>
            <a:rPr lang="en-US" sz="700" b="0" i="0" kern="1200" dirty="0"/>
            <a:t> za </a:t>
          </a:r>
          <a:r>
            <a:rPr lang="en-US" sz="700" b="0" i="0" kern="1200" dirty="0" err="1"/>
            <a:t>nosioca</a:t>
          </a:r>
          <a:r>
            <a:rPr lang="en-US" sz="700" b="0" i="0" kern="1200" dirty="0"/>
            <a:t> </a:t>
          </a:r>
          <a:r>
            <a:rPr lang="en-US" sz="700" b="0" i="0" kern="1200" dirty="0" err="1"/>
            <a:t>osiguranj</a:t>
          </a:r>
          <a:r>
            <a:rPr lang="sr-Latn-CS" sz="700" b="0" i="0" kern="1200" dirty="0"/>
            <a:t>a</a:t>
          </a:r>
          <a:endParaRPr lang="en-US" sz="700" kern="1200" dirty="0"/>
        </a:p>
      </dsp:txBody>
      <dsp:txXfrm>
        <a:off x="1806583" y="1593428"/>
        <a:ext cx="677250" cy="6772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80CEEA-17B4-4605-9C59-AC8F4A1A0D22}">
      <dsp:nvSpPr>
        <dsp:cNvPr id="0" name=""/>
        <dsp:cNvSpPr/>
      </dsp:nvSpPr>
      <dsp:spPr>
        <a:xfrm>
          <a:off x="1660246" y="1103"/>
          <a:ext cx="1955201" cy="97760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sr-Latn-CS" sz="2900" kern="1200" dirty="0"/>
            <a:t>Klijent</a:t>
          </a:r>
          <a:endParaRPr lang="en-US" sz="2900" kern="1200" dirty="0"/>
        </a:p>
      </dsp:txBody>
      <dsp:txXfrm>
        <a:off x="1688879" y="29736"/>
        <a:ext cx="1897935" cy="920334"/>
      </dsp:txXfrm>
    </dsp:sp>
    <dsp:sp modelId="{7E3FDAFD-CF64-4468-899E-0E67BA83AFA5}">
      <dsp:nvSpPr>
        <dsp:cNvPr id="0" name=""/>
        <dsp:cNvSpPr/>
      </dsp:nvSpPr>
      <dsp:spPr>
        <a:xfrm rot="3600000">
          <a:off x="2935590" y="1716986"/>
          <a:ext cx="1018974" cy="342160"/>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038238" y="1785418"/>
        <a:ext cx="813678" cy="205296"/>
      </dsp:txXfrm>
    </dsp:sp>
    <dsp:sp modelId="{BFBCBC05-177C-40E5-94C6-C531DFD28FE1}">
      <dsp:nvSpPr>
        <dsp:cNvPr id="0" name=""/>
        <dsp:cNvSpPr/>
      </dsp:nvSpPr>
      <dsp:spPr>
        <a:xfrm>
          <a:off x="3274706" y="2797429"/>
          <a:ext cx="1955201" cy="97760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sr-Latn-CS" sz="2900" kern="1200" dirty="0"/>
            <a:t>Izvođač</a:t>
          </a:r>
        </a:p>
      </dsp:txBody>
      <dsp:txXfrm>
        <a:off x="3303339" y="2826062"/>
        <a:ext cx="1897935" cy="920334"/>
      </dsp:txXfrm>
    </dsp:sp>
    <dsp:sp modelId="{FEE41FF9-3A23-463E-8056-7CB8CB81E5B6}">
      <dsp:nvSpPr>
        <dsp:cNvPr id="0" name=""/>
        <dsp:cNvSpPr/>
      </dsp:nvSpPr>
      <dsp:spPr>
        <a:xfrm rot="10800000">
          <a:off x="2128360" y="3115150"/>
          <a:ext cx="1018974" cy="342160"/>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2231008" y="3183582"/>
        <a:ext cx="813678" cy="205296"/>
      </dsp:txXfrm>
    </dsp:sp>
    <dsp:sp modelId="{5B627B10-6236-4092-BAE9-3B90357B5C67}">
      <dsp:nvSpPr>
        <dsp:cNvPr id="0" name=""/>
        <dsp:cNvSpPr/>
      </dsp:nvSpPr>
      <dsp:spPr>
        <a:xfrm>
          <a:off x="45786" y="2797429"/>
          <a:ext cx="1955201" cy="97760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sr-Latn-CS" sz="2900" kern="1200" dirty="0" err="1"/>
            <a:t>Garantor</a:t>
          </a:r>
          <a:endParaRPr lang="en-US" sz="2900" kern="1200" dirty="0"/>
        </a:p>
      </dsp:txBody>
      <dsp:txXfrm>
        <a:off x="74419" y="2826062"/>
        <a:ext cx="1897935" cy="920334"/>
      </dsp:txXfrm>
    </dsp:sp>
    <dsp:sp modelId="{92B72225-BDD6-4A95-BDA5-A7828404FBAB}">
      <dsp:nvSpPr>
        <dsp:cNvPr id="0" name=""/>
        <dsp:cNvSpPr/>
      </dsp:nvSpPr>
      <dsp:spPr>
        <a:xfrm rot="18000000">
          <a:off x="1321130" y="1716986"/>
          <a:ext cx="1018974" cy="342160"/>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423778" y="1785418"/>
        <a:ext cx="813678" cy="20529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F2A026-C160-D33C-AF5A-185DF9C3D41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B2E076A-7450-3108-47C0-576CCB5BBD0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FB18A2-73F8-4267-8E8C-773F2463E4CC}" type="datetimeFigureOut">
              <a:rPr lang="en-US" smtClean="0"/>
              <a:t>12/7/2023</a:t>
            </a:fld>
            <a:endParaRPr lang="en-US"/>
          </a:p>
        </p:txBody>
      </p:sp>
      <p:sp>
        <p:nvSpPr>
          <p:cNvPr id="4" name="Footer Placeholder 3">
            <a:extLst>
              <a:ext uri="{FF2B5EF4-FFF2-40B4-BE49-F238E27FC236}">
                <a16:creationId xmlns:a16="http://schemas.microsoft.com/office/drawing/2014/main" id="{DC4833EA-6FDF-66D7-43B5-4E06306A055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1699C61-AB09-1971-4A73-2EA8A451A0A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0D71D6-CA8F-4025-8B73-100CC656AA82}" type="slidenum">
              <a:rPr lang="en-US" smtClean="0"/>
              <a:t>‹#›</a:t>
            </a:fld>
            <a:endParaRPr lang="en-US"/>
          </a:p>
        </p:txBody>
      </p:sp>
    </p:spTree>
    <p:extLst>
      <p:ext uri="{BB962C8B-B14F-4D97-AF65-F5344CB8AC3E}">
        <p14:creationId xmlns:p14="http://schemas.microsoft.com/office/powerpoint/2010/main" val="12120159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311127-EB39-4910-9862-52829E5B9786}" type="datetimeFigureOut">
              <a:rPr lang="en-US" smtClean="0"/>
              <a:t>12/7/2023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964A64-E059-477A-BB74-822E5DC192FF}" type="slidenum">
              <a:rPr lang="en-US" smtClean="0"/>
              <a:t>‹#›</a:t>
            </a:fld>
            <a:endParaRPr lang="en-US"/>
          </a:p>
        </p:txBody>
      </p:sp>
    </p:spTree>
    <p:extLst>
      <p:ext uri="{BB962C8B-B14F-4D97-AF65-F5344CB8AC3E}">
        <p14:creationId xmlns:p14="http://schemas.microsoft.com/office/powerpoint/2010/main" val="2619255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F4A2C8-6C88-4E71-83EE-698B9D4FE22F}" type="slidenum">
              <a:rPr lang="en-US" smtClean="0"/>
              <a:pPr/>
              <a:t>1</a:t>
            </a:fld>
            <a:endParaRPr lang="en-US" dirty="0"/>
          </a:p>
        </p:txBody>
      </p:sp>
    </p:spTree>
    <p:extLst>
      <p:ext uri="{BB962C8B-B14F-4D97-AF65-F5344CB8AC3E}">
        <p14:creationId xmlns:p14="http://schemas.microsoft.com/office/powerpoint/2010/main" val="3255756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777875"/>
            <a:ext cx="6907213" cy="3886200"/>
          </a:xfrm>
        </p:spPr>
      </p:sp>
      <p:sp>
        <p:nvSpPr>
          <p:cNvPr id="3" name="Notes Placeholder 2"/>
          <p:cNvSpPr>
            <a:spLocks noGrp="1"/>
          </p:cNvSpPr>
          <p:nvPr>
            <p:ph type="body" idx="1"/>
          </p:nvPr>
        </p:nvSpPr>
        <p:spPr/>
        <p:txBody>
          <a:bodyPr/>
          <a:lstStyle/>
          <a:p>
            <a:r>
              <a:rPr lang="en-US" baseline="0" dirty="0"/>
              <a:t>The purpose of this discussion is to reconcile the wording in the standard to the application of that wording in illustrative example 9, to link to normal actuarial practice of a unit reserve and non-unit reserve, and to provide insights into different perspectives of the CSM build-up.  </a:t>
            </a:r>
          </a:p>
          <a:p>
            <a:endParaRPr lang="en-US" baseline="0" dirty="0"/>
          </a:p>
          <a:p>
            <a:r>
              <a:rPr lang="en-US" baseline="0" dirty="0"/>
              <a:t>Again for clarity, this discussion is separate to the loss component discussion. We will discuss the loss component separately and independently. </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01066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777875"/>
            <a:ext cx="6907213" cy="3886200"/>
          </a:xfrm>
        </p:spPr>
      </p:sp>
      <p:sp>
        <p:nvSpPr>
          <p:cNvPr id="3" name="Notes Placeholder 2"/>
          <p:cNvSpPr>
            <a:spLocks noGrp="1"/>
          </p:cNvSpPr>
          <p:nvPr>
            <p:ph type="body" idx="1"/>
          </p:nvPr>
        </p:nvSpPr>
        <p:spPr/>
        <p:txBody>
          <a:bodyPr/>
          <a:lstStyle/>
          <a:p>
            <a:r>
              <a:rPr lang="en-US" baseline="0" dirty="0"/>
              <a:t>The purpose of this discussion is to reconcile the wording in the standard to the application of that wording in illustrative example 9, to link to normal actuarial practice of a unit reserve and non-unit reserve, and to provide insights into different perspectives of the CSM build-up.  </a:t>
            </a:r>
          </a:p>
          <a:p>
            <a:endParaRPr lang="en-US" baseline="0" dirty="0"/>
          </a:p>
          <a:p>
            <a:r>
              <a:rPr lang="en-US" baseline="0" dirty="0"/>
              <a:t>Again for clarity, this discussion is separate to the loss component discussion. We will discuss the loss component separately and independently. </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51783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964A64-E059-477A-BB74-822E5DC192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2652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964A64-E059-477A-BB74-822E5DC192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1951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964A64-E059-477A-BB74-822E5DC192FF}" type="slidenum">
              <a:rPr lang="en-US" smtClean="0"/>
              <a:t>14</a:t>
            </a:fld>
            <a:endParaRPr lang="en-US"/>
          </a:p>
        </p:txBody>
      </p:sp>
    </p:spTree>
    <p:extLst>
      <p:ext uri="{BB962C8B-B14F-4D97-AF65-F5344CB8AC3E}">
        <p14:creationId xmlns:p14="http://schemas.microsoft.com/office/powerpoint/2010/main" val="477632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964A64-E059-477A-BB74-822E5DC192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3904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hemeOverride" Target="../theme/themeOverride1.xml"/><Relationship Id="rId6" Type="http://schemas.openxmlformats.org/officeDocument/2006/relationships/slideMaster" Target="../slideMasters/slideMaster2.xml"/><Relationship Id="rId5" Type="http://schemas.openxmlformats.org/officeDocument/2006/relationships/tags" Target="../tags/tag12.xml"/><Relationship Id="rId4" Type="http://schemas.openxmlformats.org/officeDocument/2006/relationships/tags" Target="../tags/tag11.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40.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4.png"/><Relationship Id="rId2" Type="http://schemas.openxmlformats.org/officeDocument/2006/relationships/tags" Target="../tags/tag13.xml"/><Relationship Id="rId1" Type="http://schemas.openxmlformats.org/officeDocument/2006/relationships/themeOverride" Target="../theme/themeOverride3.xml"/><Relationship Id="rId6" Type="http://schemas.openxmlformats.org/officeDocument/2006/relationships/slideMaster" Target="../slideMasters/slideMaster2.xml"/><Relationship Id="rId5" Type="http://schemas.openxmlformats.org/officeDocument/2006/relationships/tags" Target="../tags/tag16.xml"/><Relationship Id="rId4" Type="http://schemas.openxmlformats.org/officeDocument/2006/relationships/tags" Target="../tags/tag15.xml"/></Relationships>
</file>

<file path=ppt/slideLayouts/_rels/slideLayout4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hemeOverride" Target="../theme/themeOverride4.xml"/><Relationship Id="rId5" Type="http://schemas.openxmlformats.org/officeDocument/2006/relationships/slideMaster" Target="../slideMasters/slideMaster2.xml"/><Relationship Id="rId4" Type="http://schemas.openxmlformats.org/officeDocument/2006/relationships/tags" Target="../tags/tag19.xml"/></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1.xml"/><Relationship Id="rId7" Type="http://schemas.openxmlformats.org/officeDocument/2006/relationships/slideMaster" Target="../slideMasters/slideMaster2.xml"/><Relationship Id="rId2" Type="http://schemas.openxmlformats.org/officeDocument/2006/relationships/tags" Target="../tags/tag20.xml"/><Relationship Id="rId1" Type="http://schemas.openxmlformats.org/officeDocument/2006/relationships/themeOverride" Target="../theme/themeOverride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6.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7.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8.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9.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0.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1.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2.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3.xml"/></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4.xml"/></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26.xml"/><Relationship Id="rId7" Type="http://schemas.openxmlformats.org/officeDocument/2006/relationships/slideMaster" Target="../slideMasters/slideMaster2.xml"/><Relationship Id="rId2" Type="http://schemas.openxmlformats.org/officeDocument/2006/relationships/tags" Target="../tags/tag25.xml"/><Relationship Id="rId1" Type="http://schemas.openxmlformats.org/officeDocument/2006/relationships/themeOverride" Target="../theme/themeOverride15.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s>
</file>

<file path=ppt/slideLayouts/_rels/slideLayout53.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hemeOverride" Target="../theme/themeOverride16.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image" Target="../media/image4.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image" Target="../media/image2.emf"/><Relationship Id="rId4" Type="http://schemas.openxmlformats.org/officeDocument/2006/relationships/oleObject" Target="../embeddings/oleObject5.bin"/></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image" Target="../media/image2.emf"/><Relationship Id="rId4" Type="http://schemas.openxmlformats.org/officeDocument/2006/relationships/oleObject" Target="../embeddings/oleObject5.bin"/></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984560"/>
            <a:ext cx="7200000" cy="5142640"/>
          </a:xfrm>
          <a:prstGeom prst="rect">
            <a:avLst/>
          </a:prstGeom>
        </p:spPr>
        <p:txBody>
          <a:bodyPr/>
          <a:lstStyle/>
          <a:p>
            <a:r>
              <a:rPr lang="en-US"/>
              <a:t>Click icon to add picture</a:t>
            </a:r>
            <a:endParaRPr lang="en-GB"/>
          </a:p>
        </p:txBody>
      </p:sp>
      <p:sp>
        <p:nvSpPr>
          <p:cNvPr id="2" name="Title 1"/>
          <p:cNvSpPr>
            <a:spLocks noGrp="1"/>
          </p:cNvSpPr>
          <p:nvPr>
            <p:ph type="ctrTitle"/>
          </p:nvPr>
        </p:nvSpPr>
        <p:spPr bwMode="gray">
          <a:xfrm>
            <a:off x="501651" y="5549440"/>
            <a:ext cx="5594349" cy="324000"/>
          </a:xfrm>
        </p:spPr>
        <p:txBody>
          <a:bodyPr anchor="t" anchorCtr="0">
            <a:noAutofit/>
          </a:bodyPr>
          <a:lstStyle>
            <a:lvl1pPr algn="l">
              <a:lnSpc>
                <a:spcPct val="100000"/>
              </a:lnSpc>
              <a:defRPr sz="2100" b="1">
                <a:solidFill>
                  <a:schemeClr val="tx1"/>
                </a:solidFill>
                <a:latin typeface="+mj-lt"/>
                <a:ea typeface="Open Sans" panose="020B0606030504020204" pitchFamily="34" charset="0"/>
                <a:cs typeface="Calibri" panose="020F0502020204030204" pitchFamily="34" charset="0"/>
              </a:defRPr>
            </a:lvl1pPr>
          </a:lstStyle>
          <a:p>
            <a:r>
              <a:rPr lang="en-US" noProof="0"/>
              <a:t>Click to edit Master title style</a:t>
            </a:r>
          </a:p>
        </p:txBody>
      </p:sp>
      <p:sp>
        <p:nvSpPr>
          <p:cNvPr id="3" name="Subtitle 2"/>
          <p:cNvSpPr>
            <a:spLocks noGrp="1"/>
          </p:cNvSpPr>
          <p:nvPr>
            <p:ph type="subTitle" idx="1"/>
          </p:nvPr>
        </p:nvSpPr>
        <p:spPr bwMode="gray">
          <a:xfrm>
            <a:off x="501651" y="5864230"/>
            <a:ext cx="5594348" cy="505645"/>
          </a:xfrm>
          <a:prstGeom prst="rect">
            <a:avLst/>
          </a:prstGeom>
        </p:spPr>
        <p:txBody>
          <a:bodyPr lIns="0" tIns="0" rIns="0" bIns="0">
            <a:noAutofit/>
          </a:bodyPr>
          <a:lstStyle>
            <a:lvl1pPr marL="0" indent="0" algn="l">
              <a:lnSpc>
                <a:spcPct val="100000"/>
              </a:lnSpc>
              <a:spcAft>
                <a:spcPts val="0"/>
              </a:spcAft>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normAutofit/>
          </a:bodyPr>
          <a:lstStyle>
            <a:lvl1pPr>
              <a:spcAft>
                <a:spcPts val="0"/>
              </a:spcAft>
              <a:defRPr sz="1300">
                <a:solidFill>
                  <a:schemeClr val="tx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grpSp>
        <p:nvGrpSpPr>
          <p:cNvPr id="7" name="Group 6"/>
          <p:cNvGrpSpPr/>
          <p:nvPr/>
        </p:nvGrpSpPr>
        <p:grpSpPr>
          <a:xfrm>
            <a:off x="503988" y="378000"/>
            <a:ext cx="2160000" cy="307976"/>
            <a:chOff x="398463" y="404813"/>
            <a:chExt cx="1627187" cy="307976"/>
          </a:xfrm>
          <a:solidFill>
            <a:schemeClr val="tx1"/>
          </a:solidFill>
        </p:grpSpPr>
        <p:sp>
          <p:nvSpPr>
            <p:cNvPr id="8"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10"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11"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12"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13"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14"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15"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16"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17"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18"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grpSp>
    </p:spTree>
    <p:extLst>
      <p:ext uri="{BB962C8B-B14F-4D97-AF65-F5344CB8AC3E}">
        <p14:creationId xmlns:p14="http://schemas.microsoft.com/office/powerpoint/2010/main" val="1900172895"/>
      </p:ext>
    </p:extLst>
  </p:cSld>
  <p:clrMapOvr>
    <a:masterClrMapping/>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Title Slide - White">
    <p:bg bwMode="gray">
      <p:bgPr>
        <a:solidFill>
          <a:schemeClr val="tx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987552"/>
            <a:ext cx="7200000" cy="4934403"/>
          </a:xfrm>
          <a:prstGeom prst="rect">
            <a:avLst/>
          </a:prstGeom>
        </p:spPr>
        <p:txBody>
          <a:bodyPr/>
          <a:lstStyle>
            <a:lvl1pPr>
              <a:defRPr>
                <a:solidFill>
                  <a:schemeClr val="bg1"/>
                </a:solidFill>
              </a:defRPr>
            </a:lvl1pPr>
          </a:lstStyle>
          <a:p>
            <a:r>
              <a:rPr lang="en-US" dirty="0"/>
              <a:t>Click icon to add picture</a:t>
            </a:r>
            <a:endParaRPr lang="en-GB" dirty="0"/>
          </a:p>
        </p:txBody>
      </p:sp>
      <p:sp>
        <p:nvSpPr>
          <p:cNvPr id="2" name="Title 1"/>
          <p:cNvSpPr>
            <a:spLocks noGrp="1"/>
          </p:cNvSpPr>
          <p:nvPr>
            <p:ph type="ctrTitle"/>
          </p:nvPr>
        </p:nvSpPr>
        <p:spPr bwMode="gray">
          <a:xfrm>
            <a:off x="501651" y="5549440"/>
            <a:ext cx="5594349" cy="324000"/>
          </a:xfrm>
        </p:spPr>
        <p:txBody>
          <a:bodyPr anchor="t" anchorCtr="0">
            <a:noAutofit/>
          </a:bodyPr>
          <a:lstStyle>
            <a:lvl1pPr algn="l">
              <a:lnSpc>
                <a:spcPct val="100000"/>
              </a:lnSpc>
              <a:defRPr sz="2100" b="1">
                <a:solidFill>
                  <a:schemeClr val="bg1"/>
                </a:solidFill>
                <a:latin typeface="+mj-lt"/>
                <a:ea typeface="Open Sans" panose="020B0606030504020204" pitchFamily="34" charset="0"/>
                <a:cs typeface="Calibri" panose="020F0502020204030204" pitchFamily="34" charset="0"/>
              </a:defRPr>
            </a:lvl1pPr>
          </a:lstStyle>
          <a:p>
            <a:r>
              <a:rPr lang="en-US" noProof="0"/>
              <a:t>Click to edit Master title style</a:t>
            </a:r>
          </a:p>
        </p:txBody>
      </p:sp>
      <p:sp>
        <p:nvSpPr>
          <p:cNvPr id="3" name="Subtitle 2"/>
          <p:cNvSpPr>
            <a:spLocks noGrp="1"/>
          </p:cNvSpPr>
          <p:nvPr>
            <p:ph type="subTitle" idx="1"/>
          </p:nvPr>
        </p:nvSpPr>
        <p:spPr bwMode="gray">
          <a:xfrm>
            <a:off x="501651" y="5864230"/>
            <a:ext cx="5594348" cy="505645"/>
          </a:xfrm>
          <a:prstGeom prst="rect">
            <a:avLst/>
          </a:prstGeom>
        </p:spPr>
        <p:txBody>
          <a:bodyPr lIns="0" tIns="0" rIns="0" bIns="0">
            <a:noAutofit/>
          </a:bodyPr>
          <a:lstStyle>
            <a:lvl1pPr marL="0" indent="0" algn="l">
              <a:lnSpc>
                <a:spcPct val="100000"/>
              </a:lnSpc>
              <a:spcAft>
                <a:spcPts val="0"/>
              </a:spcAft>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Text Placeholder 4"/>
          <p:cNvSpPr>
            <a:spLocks noGrp="1"/>
          </p:cNvSpPr>
          <p:nvPr>
            <p:ph type="body" sz="quarter" idx="10" hasCustomPrompt="1"/>
          </p:nvPr>
        </p:nvSpPr>
        <p:spPr>
          <a:xfrm>
            <a:off x="501651" y="6381750"/>
            <a:ext cx="5594349" cy="298450"/>
          </a:xfrm>
          <a:prstGeom prst="rect">
            <a:avLst/>
          </a:prstGeom>
        </p:spPr>
        <p:txBody>
          <a:bodyPr>
            <a:normAutofit/>
          </a:bodyPr>
          <a:lstStyle>
            <a:lvl1pPr>
              <a:spcAft>
                <a:spcPts val="0"/>
              </a:spcAft>
              <a:defRPr sz="1100">
                <a:solidFill>
                  <a:schemeClr val="bg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r-Latn-RS" noProof="0" dirty="0"/>
              <a:t>© </a:t>
            </a:r>
            <a:r>
              <a:rPr lang="sr-Latn-RS" noProof="0" dirty="0" err="1"/>
              <a:t>Deloitte</a:t>
            </a:r>
            <a:r>
              <a:rPr lang="sr-Latn-RS" noProof="0" dirty="0"/>
              <a:t> </a:t>
            </a:r>
            <a:r>
              <a:rPr lang="sr-Latn-RS" noProof="0" dirty="0" err="1"/>
              <a:t>Serbia</a:t>
            </a:r>
            <a:r>
              <a:rPr lang="sr-Latn-RS" noProof="0" dirty="0"/>
              <a:t> 2023</a:t>
            </a:r>
            <a:endParaRPr lang="en-US" noProof="0" dirty="0"/>
          </a:p>
        </p:txBody>
      </p:sp>
      <p:grpSp>
        <p:nvGrpSpPr>
          <p:cNvPr id="19" name="Group 18">
            <a:extLst>
              <a:ext uri="{FF2B5EF4-FFF2-40B4-BE49-F238E27FC236}">
                <a16:creationId xmlns:a16="http://schemas.microsoft.com/office/drawing/2014/main" id="{0802D929-4615-47C4-B489-CD906AEEC7AD}"/>
              </a:ext>
            </a:extLst>
          </p:cNvPr>
          <p:cNvGrpSpPr>
            <a:grpSpLocks noChangeAspect="1"/>
          </p:cNvGrpSpPr>
          <p:nvPr/>
        </p:nvGrpSpPr>
        <p:grpSpPr>
          <a:xfrm>
            <a:off x="499872" y="374904"/>
            <a:ext cx="2157984" cy="303284"/>
            <a:chOff x="398463" y="404813"/>
            <a:chExt cx="1627187" cy="307976"/>
          </a:xfrm>
          <a:solidFill>
            <a:schemeClr val="tx1"/>
          </a:solidFill>
        </p:grpSpPr>
        <p:sp>
          <p:nvSpPr>
            <p:cNvPr id="20" name="Oval 5">
              <a:extLst>
                <a:ext uri="{FF2B5EF4-FFF2-40B4-BE49-F238E27FC236}">
                  <a16:creationId xmlns:a16="http://schemas.microsoft.com/office/drawing/2014/main" id="{A5F7E585-5CEF-4FFA-89EF-D9265E6029CF}"/>
                </a:ext>
              </a:extLst>
            </p:cNvPr>
            <p:cNvSpPr>
              <a:spLocks noChangeArrowheads="1"/>
            </p:cNvSpPr>
            <p:nvPr/>
          </p:nvSpPr>
          <p:spPr bwMode="auto">
            <a:xfrm>
              <a:off x="1938338" y="625476"/>
              <a:ext cx="87312" cy="87313"/>
            </a:xfrm>
            <a:prstGeom prst="ellipse">
              <a:avLst/>
            </a:prstGeom>
            <a:solidFill>
              <a:srgbClr val="86BC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1" name="Freeform 6">
              <a:extLst>
                <a:ext uri="{FF2B5EF4-FFF2-40B4-BE49-F238E27FC236}">
                  <a16:creationId xmlns:a16="http://schemas.microsoft.com/office/drawing/2014/main" id="{3DC462BE-63C3-4480-B3A3-57DE5D4AA999}"/>
                </a:ext>
              </a:extLst>
            </p:cNvPr>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2" name="Rectangle 7">
              <a:extLst>
                <a:ext uri="{FF2B5EF4-FFF2-40B4-BE49-F238E27FC236}">
                  <a16:creationId xmlns:a16="http://schemas.microsoft.com/office/drawing/2014/main" id="{F13B2900-A194-473D-BF56-F01E90775751}"/>
                </a:ext>
              </a:extLst>
            </p:cNvPr>
            <p:cNvSpPr>
              <a:spLocks noChangeArrowheads="1"/>
            </p:cNvSpPr>
            <p:nvPr/>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3" name="Freeform 8">
              <a:extLst>
                <a:ext uri="{FF2B5EF4-FFF2-40B4-BE49-F238E27FC236}">
                  <a16:creationId xmlns:a16="http://schemas.microsoft.com/office/drawing/2014/main" id="{938A152D-4761-4736-A930-A9D76CAE413A}"/>
                </a:ext>
              </a:extLst>
            </p:cNvPr>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4" name="Rectangle 9">
              <a:extLst>
                <a:ext uri="{FF2B5EF4-FFF2-40B4-BE49-F238E27FC236}">
                  <a16:creationId xmlns:a16="http://schemas.microsoft.com/office/drawing/2014/main" id="{DC9136C3-8FF3-4D33-A1FF-10A7064A3741}"/>
                </a:ext>
              </a:extLst>
            </p:cNvPr>
            <p:cNvSpPr>
              <a:spLocks noChangeArrowheads="1"/>
            </p:cNvSpPr>
            <p:nvPr/>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5" name="Rectangle 10">
              <a:extLst>
                <a:ext uri="{FF2B5EF4-FFF2-40B4-BE49-F238E27FC236}">
                  <a16:creationId xmlns:a16="http://schemas.microsoft.com/office/drawing/2014/main" id="{9CCDEF24-564B-46A6-9198-5499D85C6293}"/>
                </a:ext>
              </a:extLst>
            </p:cNvPr>
            <p:cNvSpPr>
              <a:spLocks noChangeArrowheads="1"/>
            </p:cNvSpPr>
            <p:nvPr/>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6" name="Freeform 11">
              <a:extLst>
                <a:ext uri="{FF2B5EF4-FFF2-40B4-BE49-F238E27FC236}">
                  <a16:creationId xmlns:a16="http://schemas.microsoft.com/office/drawing/2014/main" id="{7C000B3D-4888-40B3-9FF8-B106A0CFB891}"/>
                </a:ext>
              </a:extLst>
            </p:cNvPr>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7" name="Freeform 12">
              <a:extLst>
                <a:ext uri="{FF2B5EF4-FFF2-40B4-BE49-F238E27FC236}">
                  <a16:creationId xmlns:a16="http://schemas.microsoft.com/office/drawing/2014/main" id="{44959E63-B3ED-49DF-A8FD-E41E5DB0D531}"/>
                </a:ext>
              </a:extLst>
            </p:cNvPr>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8" name="Freeform 13">
              <a:extLst>
                <a:ext uri="{FF2B5EF4-FFF2-40B4-BE49-F238E27FC236}">
                  <a16:creationId xmlns:a16="http://schemas.microsoft.com/office/drawing/2014/main" id="{4D95E0BC-E5B3-4FB7-BF47-0E17ED079784}"/>
                </a:ext>
              </a:extLst>
            </p:cNvPr>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9" name="Freeform 14">
              <a:extLst>
                <a:ext uri="{FF2B5EF4-FFF2-40B4-BE49-F238E27FC236}">
                  <a16:creationId xmlns:a16="http://schemas.microsoft.com/office/drawing/2014/main" id="{6393EB03-7B14-4CF7-9983-D69E8DDBAF81}"/>
                </a:ext>
              </a:extLst>
            </p:cNvPr>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Tree>
    <p:extLst>
      <p:ext uri="{BB962C8B-B14F-4D97-AF65-F5344CB8AC3E}">
        <p14:creationId xmlns:p14="http://schemas.microsoft.com/office/powerpoint/2010/main" val="2997714763"/>
      </p:ext>
    </p:extLst>
  </p:cSld>
  <p:clrMapOvr>
    <a:masterClrMapping/>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3336000" y="1368000"/>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tx1"/>
                </a:solidFill>
                <a:latin typeface="Calibri" panose="020F0502020204030204" pitchFamily="34" charset="0"/>
                <a:ea typeface="Open Sans" panose="020B0606030504020204" pitchFamily="34" charset="0"/>
                <a:cs typeface="Calibri" panose="020F0502020204030204" pitchFamily="34" charset="0"/>
              </a:defRPr>
            </a:lvl1pPr>
          </a:lstStyle>
          <a:p>
            <a:r>
              <a:rPr lang="en-US" noProof="0"/>
              <a:t>Click to edit Master </a:t>
            </a:r>
            <a:br>
              <a:rPr lang="en-US" noProof="0"/>
            </a:br>
            <a:r>
              <a:rPr lang="en-US" noProof="0"/>
              <a:t>title style</a:t>
            </a:r>
          </a:p>
        </p:txBody>
      </p:sp>
      <p:sp>
        <p:nvSpPr>
          <p:cNvPr id="3" name="Subtitle 2"/>
          <p:cNvSpPr>
            <a:spLocks noGrp="1"/>
          </p:cNvSpPr>
          <p:nvPr>
            <p:ph type="subTitle" idx="1"/>
          </p:nvPr>
        </p:nvSpPr>
        <p:spPr bwMode="gray">
          <a:xfrm>
            <a:off x="501651" y="5864230"/>
            <a:ext cx="5594348" cy="505645"/>
          </a:xfrm>
          <a:prstGeom prst="rect">
            <a:avLst/>
          </a:prstGeom>
        </p:spPr>
        <p:txBody>
          <a:bodyPr lIns="0" tIns="0" rIns="0" bIns="0">
            <a:noAutofit/>
          </a:bodyPr>
          <a:lstStyle>
            <a:lvl1pPr marL="0" indent="0" algn="l">
              <a:lnSpc>
                <a:spcPct val="100000"/>
              </a:lnSpc>
              <a:spcAft>
                <a:spcPts val="0"/>
              </a:spcAft>
              <a:buNone/>
              <a:defRPr sz="2100" b="1">
                <a:solidFill>
                  <a:schemeClr val="tx1"/>
                </a:solidFill>
                <a:latin typeface="+mj-lt"/>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normAutofit/>
          </a:bodyPr>
          <a:lstStyle>
            <a:lvl1pPr>
              <a:spcAft>
                <a:spcPts val="0"/>
              </a:spcAft>
              <a:defRPr sz="1600">
                <a:solidFill>
                  <a:schemeClr val="tx1"/>
                </a:solidFill>
                <a:latin typeface="+mn-lt"/>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grpSp>
        <p:nvGrpSpPr>
          <p:cNvPr id="19" name="Group 18">
            <a:extLst>
              <a:ext uri="{FF2B5EF4-FFF2-40B4-BE49-F238E27FC236}">
                <a16:creationId xmlns:a16="http://schemas.microsoft.com/office/drawing/2014/main" id="{6CAF9E7F-D51D-47AF-8DED-A246F1103F54}"/>
              </a:ext>
            </a:extLst>
          </p:cNvPr>
          <p:cNvGrpSpPr/>
          <p:nvPr/>
        </p:nvGrpSpPr>
        <p:grpSpPr>
          <a:xfrm>
            <a:off x="503988" y="378000"/>
            <a:ext cx="2160000" cy="307976"/>
            <a:chOff x="398463" y="404813"/>
            <a:chExt cx="1627187" cy="307976"/>
          </a:xfrm>
          <a:solidFill>
            <a:schemeClr val="tx1"/>
          </a:solidFill>
        </p:grpSpPr>
        <p:sp>
          <p:nvSpPr>
            <p:cNvPr id="20" name="Oval 5">
              <a:extLst>
                <a:ext uri="{FF2B5EF4-FFF2-40B4-BE49-F238E27FC236}">
                  <a16:creationId xmlns:a16="http://schemas.microsoft.com/office/drawing/2014/main" id="{FF3ABABD-8CE4-47EB-89E2-42C16C219BC1}"/>
                </a:ext>
              </a:extLst>
            </p:cNvPr>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1" name="Freeform 6">
              <a:extLst>
                <a:ext uri="{FF2B5EF4-FFF2-40B4-BE49-F238E27FC236}">
                  <a16:creationId xmlns:a16="http://schemas.microsoft.com/office/drawing/2014/main" id="{9752D2F6-26BD-42BC-A091-9AE0F2E2B308}"/>
                </a:ext>
              </a:extLst>
            </p:cNvPr>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2" name="Rectangle 7">
              <a:extLst>
                <a:ext uri="{FF2B5EF4-FFF2-40B4-BE49-F238E27FC236}">
                  <a16:creationId xmlns:a16="http://schemas.microsoft.com/office/drawing/2014/main" id="{80F564C4-3D84-4178-89F2-7056474C72AB}"/>
                </a:ext>
              </a:extLst>
            </p:cNvPr>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3" name="Freeform 8">
              <a:extLst>
                <a:ext uri="{FF2B5EF4-FFF2-40B4-BE49-F238E27FC236}">
                  <a16:creationId xmlns:a16="http://schemas.microsoft.com/office/drawing/2014/main" id="{D4860A48-A626-4EAD-8FA0-D429FF39866C}"/>
                </a:ext>
              </a:extLst>
            </p:cNvPr>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4" name="Rectangle 9">
              <a:extLst>
                <a:ext uri="{FF2B5EF4-FFF2-40B4-BE49-F238E27FC236}">
                  <a16:creationId xmlns:a16="http://schemas.microsoft.com/office/drawing/2014/main" id="{1C8613CD-1468-4416-819D-44EF4B9C6BC9}"/>
                </a:ext>
              </a:extLst>
            </p:cNvPr>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5" name="Rectangle 10">
              <a:extLst>
                <a:ext uri="{FF2B5EF4-FFF2-40B4-BE49-F238E27FC236}">
                  <a16:creationId xmlns:a16="http://schemas.microsoft.com/office/drawing/2014/main" id="{FC0444D9-187D-4DA3-BB39-4DBF5D4900F1}"/>
                </a:ext>
              </a:extLst>
            </p:cNvPr>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6" name="Freeform 11">
              <a:extLst>
                <a:ext uri="{FF2B5EF4-FFF2-40B4-BE49-F238E27FC236}">
                  <a16:creationId xmlns:a16="http://schemas.microsoft.com/office/drawing/2014/main" id="{B648124E-3019-42DE-9C5C-E71F1EF6FB99}"/>
                </a:ext>
              </a:extLst>
            </p:cNvPr>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7" name="Freeform 12">
              <a:extLst>
                <a:ext uri="{FF2B5EF4-FFF2-40B4-BE49-F238E27FC236}">
                  <a16:creationId xmlns:a16="http://schemas.microsoft.com/office/drawing/2014/main" id="{954BA42B-9F68-44D2-ADA9-25FEA5BE00A1}"/>
                </a:ext>
              </a:extLst>
            </p:cNvPr>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8" name="Freeform 13">
              <a:extLst>
                <a:ext uri="{FF2B5EF4-FFF2-40B4-BE49-F238E27FC236}">
                  <a16:creationId xmlns:a16="http://schemas.microsoft.com/office/drawing/2014/main" id="{A5D95524-7D59-44BB-88D5-873107762A16}"/>
                </a:ext>
              </a:extLst>
            </p:cNvPr>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9" name="Freeform 14">
              <a:extLst>
                <a:ext uri="{FF2B5EF4-FFF2-40B4-BE49-F238E27FC236}">
                  <a16:creationId xmlns:a16="http://schemas.microsoft.com/office/drawing/2014/main" id="{052C8CD6-8A5A-43DA-9A98-71843141F7E5}"/>
                </a:ext>
              </a:extLst>
            </p:cNvPr>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grpSp>
    </p:spTree>
    <p:extLst>
      <p:ext uri="{BB962C8B-B14F-4D97-AF65-F5344CB8AC3E}">
        <p14:creationId xmlns:p14="http://schemas.microsoft.com/office/powerpoint/2010/main" val="2644046768"/>
      </p:ext>
    </p:extLst>
  </p:cSld>
  <p:clrMapOvr>
    <a:masterClrMapping/>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600" b="1">
                <a:solidFill>
                  <a:schemeClr val="tx1"/>
                </a:solidFill>
                <a:latin typeface="+mj-lt"/>
                <a:ea typeface="Open Sans" panose="020B0606030504020204" pitchFamily="34" charset="0"/>
                <a:cs typeface="Calibri" panose="020F0502020204030204" pitchFamily="34" charset="0"/>
              </a:defRPr>
            </a:lvl1pPr>
          </a:lstStyle>
          <a:p>
            <a:r>
              <a:rPr lang="en-US" noProof="0"/>
              <a:t>Click to edit Master title style</a:t>
            </a:r>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600">
                <a:solidFill>
                  <a:schemeClr val="tx1"/>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867490313"/>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rmAutofit/>
          </a:bodyPr>
          <a:lstStyle>
            <a:lvl1pPr>
              <a:spcBef>
                <a:spcPts val="3600"/>
              </a:spcBef>
              <a:defRPr sz="22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a:t>Click to edit Master text styles</a:t>
            </a:r>
          </a:p>
        </p:txBody>
      </p:sp>
    </p:spTree>
    <p:extLst>
      <p:ext uri="{BB962C8B-B14F-4D97-AF65-F5344CB8AC3E}">
        <p14:creationId xmlns:p14="http://schemas.microsoft.com/office/powerpoint/2010/main" val="412887094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Letter Layou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8862256" y="405929"/>
            <a:ext cx="2804160" cy="1027760"/>
          </a:xfrm>
        </p:spPr>
        <p:txBody>
          <a:bodyPr/>
          <a:lstStyle>
            <a:lvl1pPr>
              <a:spcBef>
                <a:spcPts val="185"/>
              </a:spcBef>
              <a:defRPr sz="923">
                <a:solidFill>
                  <a:schemeClr val="tx1"/>
                </a:solidFill>
              </a:defRPr>
            </a:lvl1pPr>
            <a:lvl2pPr>
              <a:defRPr sz="969">
                <a:solidFill>
                  <a:schemeClr val="tx2"/>
                </a:solidFill>
              </a:defRPr>
            </a:lvl2pPr>
            <a:lvl3pPr>
              <a:defRPr sz="969">
                <a:solidFill>
                  <a:schemeClr val="tx2"/>
                </a:solidFill>
              </a:defRPr>
            </a:lvl3pPr>
            <a:lvl4pPr>
              <a:defRPr sz="923">
                <a:solidFill>
                  <a:schemeClr val="tx2"/>
                </a:solidFill>
              </a:defRPr>
            </a:lvl4pPr>
            <a:lvl5pPr>
              <a:defRPr sz="923">
                <a:solidFill>
                  <a:schemeClr val="tx2"/>
                </a:solidFill>
              </a:defRPr>
            </a:lvl5pPr>
          </a:lstStyle>
          <a:p>
            <a:pPr lvl="0"/>
            <a:r>
              <a:rPr lang="en-US"/>
              <a:t>Click to edit Master text styles</a:t>
            </a:r>
          </a:p>
        </p:txBody>
      </p:sp>
      <p:sp>
        <p:nvSpPr>
          <p:cNvPr id="7" name="Text Placeholder 6"/>
          <p:cNvSpPr>
            <a:spLocks noGrp="1"/>
          </p:cNvSpPr>
          <p:nvPr>
            <p:ph type="body" sz="quarter" idx="11"/>
          </p:nvPr>
        </p:nvSpPr>
        <p:spPr>
          <a:xfrm>
            <a:off x="525586" y="1700214"/>
            <a:ext cx="2766255" cy="4656835"/>
          </a:xfrm>
        </p:spPr>
        <p:txBody>
          <a:bodyPr/>
          <a:lstStyle>
            <a:lvl1pPr>
              <a:spcBef>
                <a:spcPts val="0"/>
              </a:spcBef>
              <a:spcAft>
                <a:spcPts val="554"/>
              </a:spcAft>
              <a:defRPr sz="969"/>
            </a:lvl1pPr>
            <a:lvl2pPr>
              <a:spcBef>
                <a:spcPts val="277"/>
              </a:spcBef>
              <a:defRPr/>
            </a:lvl2pPr>
            <a:lvl3pPr>
              <a:spcBef>
                <a:spcPts val="277"/>
              </a:spcBef>
              <a:defRPr/>
            </a:lvl3pPr>
            <a:lvl4pPr>
              <a:spcBef>
                <a:spcPts val="277"/>
              </a:spcBef>
              <a:defRPr/>
            </a:lvl4pPr>
            <a:lvl5pPr>
              <a:spcBef>
                <a:spcPts val="277"/>
              </a:spcBef>
              <a:defRPr/>
            </a:lvl5pPr>
          </a:lstStyle>
          <a:p>
            <a:pPr lvl="0"/>
            <a:r>
              <a:rPr lang="en-US"/>
              <a:t>Click to edit Master text styles</a:t>
            </a:r>
          </a:p>
        </p:txBody>
      </p:sp>
      <p:sp>
        <p:nvSpPr>
          <p:cNvPr id="9" name="Text Placeholder 8"/>
          <p:cNvSpPr>
            <a:spLocks noGrp="1"/>
          </p:cNvSpPr>
          <p:nvPr>
            <p:ph type="body" sz="quarter" idx="12"/>
          </p:nvPr>
        </p:nvSpPr>
        <p:spPr>
          <a:xfrm>
            <a:off x="3780369" y="1700212"/>
            <a:ext cx="7886049" cy="4657726"/>
          </a:xfrm>
        </p:spPr>
        <p:txBody>
          <a:bodyPr/>
          <a:lstStyle>
            <a:lvl1pPr>
              <a:spcBef>
                <a:spcPts val="1662"/>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0" name="Group 19">
            <a:extLst>
              <a:ext uri="{FF2B5EF4-FFF2-40B4-BE49-F238E27FC236}">
                <a16:creationId xmlns:a16="http://schemas.microsoft.com/office/drawing/2014/main" id="{DAA751F6-96CD-4D47-9334-26CB35377F81}"/>
              </a:ext>
            </a:extLst>
          </p:cNvPr>
          <p:cNvGrpSpPr/>
          <p:nvPr/>
        </p:nvGrpSpPr>
        <p:grpSpPr>
          <a:xfrm>
            <a:off x="503988" y="378000"/>
            <a:ext cx="2160000" cy="307976"/>
            <a:chOff x="398463" y="404813"/>
            <a:chExt cx="1627187" cy="307976"/>
          </a:xfrm>
          <a:solidFill>
            <a:schemeClr val="tx1"/>
          </a:solidFill>
        </p:grpSpPr>
        <p:sp>
          <p:nvSpPr>
            <p:cNvPr id="21" name="Oval 5">
              <a:extLst>
                <a:ext uri="{FF2B5EF4-FFF2-40B4-BE49-F238E27FC236}">
                  <a16:creationId xmlns:a16="http://schemas.microsoft.com/office/drawing/2014/main" id="{208AFD29-2473-4B74-B317-20817E37D163}"/>
                </a:ext>
              </a:extLst>
            </p:cNvPr>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2" name="Freeform 6">
              <a:extLst>
                <a:ext uri="{FF2B5EF4-FFF2-40B4-BE49-F238E27FC236}">
                  <a16:creationId xmlns:a16="http://schemas.microsoft.com/office/drawing/2014/main" id="{34A35AAC-FF34-4B4D-B2F4-E62F3556D17C}"/>
                </a:ext>
              </a:extLst>
            </p:cNvPr>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3" name="Rectangle 7">
              <a:extLst>
                <a:ext uri="{FF2B5EF4-FFF2-40B4-BE49-F238E27FC236}">
                  <a16:creationId xmlns:a16="http://schemas.microsoft.com/office/drawing/2014/main" id="{3A260268-5F2D-4ED9-BC62-469BD612FB9E}"/>
                </a:ext>
              </a:extLst>
            </p:cNvPr>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4" name="Freeform 8">
              <a:extLst>
                <a:ext uri="{FF2B5EF4-FFF2-40B4-BE49-F238E27FC236}">
                  <a16:creationId xmlns:a16="http://schemas.microsoft.com/office/drawing/2014/main" id="{B89B9D2F-BC9E-4F1B-8627-B2EF4F0C6B11}"/>
                </a:ext>
              </a:extLst>
            </p:cNvPr>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5" name="Rectangle 9">
              <a:extLst>
                <a:ext uri="{FF2B5EF4-FFF2-40B4-BE49-F238E27FC236}">
                  <a16:creationId xmlns:a16="http://schemas.microsoft.com/office/drawing/2014/main" id="{2B0A675B-0F0F-403D-BC22-B4B8F2728985}"/>
                </a:ext>
              </a:extLst>
            </p:cNvPr>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6" name="Rectangle 10">
              <a:extLst>
                <a:ext uri="{FF2B5EF4-FFF2-40B4-BE49-F238E27FC236}">
                  <a16:creationId xmlns:a16="http://schemas.microsoft.com/office/drawing/2014/main" id="{9471D3B0-20F4-47CE-8982-C04B5F3D9105}"/>
                </a:ext>
              </a:extLst>
            </p:cNvPr>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7" name="Freeform 11">
              <a:extLst>
                <a:ext uri="{FF2B5EF4-FFF2-40B4-BE49-F238E27FC236}">
                  <a16:creationId xmlns:a16="http://schemas.microsoft.com/office/drawing/2014/main" id="{1A3CB533-5498-4F6B-BF48-FF0372CE9F50}"/>
                </a:ext>
              </a:extLst>
            </p:cNvPr>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8" name="Freeform 12">
              <a:extLst>
                <a:ext uri="{FF2B5EF4-FFF2-40B4-BE49-F238E27FC236}">
                  <a16:creationId xmlns:a16="http://schemas.microsoft.com/office/drawing/2014/main" id="{3C454093-5492-4277-8415-5B9CB1FF980D}"/>
                </a:ext>
              </a:extLst>
            </p:cNvPr>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9" name="Freeform 13">
              <a:extLst>
                <a:ext uri="{FF2B5EF4-FFF2-40B4-BE49-F238E27FC236}">
                  <a16:creationId xmlns:a16="http://schemas.microsoft.com/office/drawing/2014/main" id="{F749E689-4E6D-481F-99B3-D26F79BE3992}"/>
                </a:ext>
              </a:extLst>
            </p:cNvPr>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30" name="Freeform 14">
              <a:extLst>
                <a:ext uri="{FF2B5EF4-FFF2-40B4-BE49-F238E27FC236}">
                  <a16:creationId xmlns:a16="http://schemas.microsoft.com/office/drawing/2014/main" id="{C9A105F6-34CE-4A24-8EB2-03938467557A}"/>
                </a:ext>
              </a:extLst>
            </p:cNvPr>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grpSp>
    </p:spTree>
    <p:extLst>
      <p:ext uri="{BB962C8B-B14F-4D97-AF65-F5344CB8AC3E}">
        <p14:creationId xmlns:p14="http://schemas.microsoft.com/office/powerpoint/2010/main" val="66210762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1" y="1665289"/>
            <a:ext cx="9277349" cy="4716463"/>
          </a:xfrm>
          <a:prstGeom prst="rect">
            <a:avLst/>
          </a:prstGeom>
        </p:spPr>
        <p:txBody>
          <a:bodyPr/>
          <a:lstStyle>
            <a:lvl1pPr>
              <a:tabLst>
                <a:tab pos="6729413" algn="r"/>
              </a:tabLst>
              <a:defRPr>
                <a:latin typeface="+mn-lt"/>
              </a:defRPr>
            </a:lvl1pPr>
            <a:lvl2pPr>
              <a:tabLst>
                <a:tab pos="6729413" algn="r"/>
              </a:tabLst>
              <a:defRPr>
                <a:latin typeface="+mj-lt"/>
              </a:defRPr>
            </a:lvl2pPr>
            <a:lvl3pPr>
              <a:tabLst>
                <a:tab pos="6729413" algn="r"/>
              </a:tabLst>
              <a:defRPr>
                <a:latin typeface="+mn-lt"/>
              </a:defRPr>
            </a:lvl3pPr>
            <a:lvl4pPr>
              <a:tabLst>
                <a:tab pos="6729413" algn="r"/>
              </a:tabLst>
              <a:defRPr>
                <a:latin typeface="+mn-lt"/>
              </a:defRPr>
            </a:lvl4pPr>
            <a:lvl5pPr>
              <a:tabLst>
                <a:tab pos="5029200" algn="r"/>
              </a:tabLst>
              <a:defRPr baseline="0">
                <a:latin typeface="+mn-lt"/>
              </a:defRPr>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p:cNvSpPr>
            <a:spLocks noGrp="1"/>
          </p:cNvSpPr>
          <p:nvPr>
            <p:ph type="title" hasCustomPrompt="1"/>
          </p:nvPr>
        </p:nvSpPr>
        <p:spPr>
          <a:xfrm>
            <a:off x="501652" y="317500"/>
            <a:ext cx="11180232" cy="698501"/>
          </a:xfrm>
          <a:prstGeom prst="rect">
            <a:avLst/>
          </a:prstGeom>
        </p:spPr>
        <p:txBody>
          <a:bodyPr vert="horz" lIns="0" tIns="0" rIns="0" bIns="0" rtlCol="0" anchor="t" anchorCtr="0">
            <a:noAutofit/>
          </a:bodyPr>
          <a:lstStyle>
            <a:lvl1pPr>
              <a:defRPr/>
            </a:lvl1pPr>
          </a:lstStyle>
          <a:p>
            <a:r>
              <a:rPr lang="en-US"/>
              <a:t>Click to add title</a:t>
            </a:r>
          </a:p>
        </p:txBody>
      </p:sp>
    </p:spTree>
    <p:extLst>
      <p:ext uri="{BB962C8B-B14F-4D97-AF65-F5344CB8AC3E}">
        <p14:creationId xmlns:p14="http://schemas.microsoft.com/office/powerpoint/2010/main" val="339468237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1"/>
            <a:ext cx="11188700" cy="698500"/>
          </a:xfrm>
          <a:prstGeom prst="rect">
            <a:avLst/>
          </a:prstGeom>
        </p:spPr>
        <p:txBody>
          <a:bodyPr vert="horz" lIns="0" tIns="0" rIns="0" bIns="0" rtlCol="0" anchor="t" anchorCtr="0">
            <a:noAutofit/>
          </a:bodyPr>
          <a:lstStyle>
            <a:lvl1pPr>
              <a:defRPr/>
            </a:lvl1pPr>
          </a:lstStyle>
          <a:p>
            <a:r>
              <a:rPr lang="en-US" noProof="0"/>
              <a:t>Click to add title</a:t>
            </a:r>
          </a:p>
        </p:txBody>
      </p:sp>
      <p:sp>
        <p:nvSpPr>
          <p:cNvPr id="5" name="Picture Placeholder 9"/>
          <p:cNvSpPr>
            <a:spLocks noGrp="1"/>
          </p:cNvSpPr>
          <p:nvPr>
            <p:ph type="pic" sz="quarter" idx="15"/>
          </p:nvPr>
        </p:nvSpPr>
        <p:spPr>
          <a:xfrm>
            <a:off x="5450351" y="1701801"/>
            <a:ext cx="6240000" cy="4679950"/>
          </a:xfrm>
        </p:spPr>
        <p:txBody>
          <a:bodyPr/>
          <a:lstStyle/>
          <a:p>
            <a:r>
              <a:rPr lang="en-US" noProof="0"/>
              <a:t>Click icon to add picture</a:t>
            </a:r>
          </a:p>
        </p:txBody>
      </p:sp>
      <p:sp>
        <p:nvSpPr>
          <p:cNvPr id="6" name="Content Placeholder 3"/>
          <p:cNvSpPr>
            <a:spLocks noGrp="1"/>
          </p:cNvSpPr>
          <p:nvPr>
            <p:ph sz="quarter" idx="10"/>
          </p:nvPr>
        </p:nvSpPr>
        <p:spPr>
          <a:xfrm>
            <a:off x="501651" y="1665289"/>
            <a:ext cx="4456429" cy="4716463"/>
          </a:xfrm>
          <a:prstGeom prst="rect">
            <a:avLst/>
          </a:prstGeom>
        </p:spPr>
        <p:txBody>
          <a:bodyPr/>
          <a:lstStyle>
            <a:lvl1pPr>
              <a:tabLst>
                <a:tab pos="5029200" algn="r"/>
              </a:tabLst>
              <a:defRPr>
                <a:latin typeface="+mn-lt"/>
              </a:defRPr>
            </a:lvl1pPr>
            <a:lvl2pPr>
              <a:tabLst>
                <a:tab pos="5029200" algn="r"/>
              </a:tabLst>
              <a:defRPr>
                <a:latin typeface="+mj-lt"/>
              </a:defRPr>
            </a:lvl2pPr>
            <a:lvl3pPr>
              <a:tabLst>
                <a:tab pos="5029200" algn="r"/>
              </a:tabLst>
              <a:defRPr>
                <a:latin typeface="+mn-lt"/>
              </a:defRPr>
            </a:lvl3pPr>
            <a:lvl4pPr>
              <a:tabLst>
                <a:tab pos="5029200" algn="r"/>
              </a:tabLst>
              <a:defRPr>
                <a:latin typeface="+mn-lt"/>
              </a:defRPr>
            </a:lvl4pPr>
            <a:lvl5pPr>
              <a:tabLst>
                <a:tab pos="5029200" algn="r"/>
              </a:tabLst>
              <a:defRPr baseline="0">
                <a:latin typeface="+mn-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64472822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a:t>Click to edit Master title style</a:t>
            </a:r>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rmAutofit/>
          </a:bodyPr>
          <a:lstStyle>
            <a:lvl1pPr>
              <a:defRPr>
                <a:latin typeface="+mn-lt"/>
              </a:defRPr>
            </a:lvl1pPr>
            <a:lvl2pPr>
              <a:defRPr>
                <a:latin typeface="+mj-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2280422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14" name="Title Placeholder 1"/>
          <p:cNvSpPr>
            <a:spLocks noGrp="1"/>
          </p:cNvSpPr>
          <p:nvPr>
            <p:ph type="title"/>
          </p:nvPr>
        </p:nvSpPr>
        <p:spPr>
          <a:xfrm>
            <a:off x="501651" y="317500"/>
            <a:ext cx="11162349" cy="698501"/>
          </a:xfrm>
          <a:prstGeom prst="rect">
            <a:avLst/>
          </a:prstGeom>
        </p:spPr>
        <p:txBody>
          <a:bodyPr vert="horz" lIns="0" tIns="0" rIns="0" bIns="0" rtlCol="0" anchor="t" anchorCtr="0">
            <a:noAutofit/>
          </a:bodyPr>
          <a:lstStyle>
            <a:lvl1pPr>
              <a:defRPr/>
            </a:lvl1pPr>
          </a:lstStyle>
          <a:p>
            <a:r>
              <a:rPr lang="en-US" noProof="0"/>
              <a:t>Click to edit Master title style</a:t>
            </a:r>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1690421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a:t>Click to add subtitle</a:t>
            </a:r>
          </a:p>
        </p:txBody>
      </p:sp>
      <p:sp>
        <p:nvSpPr>
          <p:cNvPr id="14" name="Title Placeholder 1"/>
          <p:cNvSpPr>
            <a:spLocks noGrp="1"/>
          </p:cNvSpPr>
          <p:nvPr>
            <p:ph type="title"/>
          </p:nvPr>
        </p:nvSpPr>
        <p:spPr>
          <a:xfrm>
            <a:off x="501651" y="317500"/>
            <a:ext cx="11162349" cy="698501"/>
          </a:xfrm>
          <a:prstGeom prst="rect">
            <a:avLst/>
          </a:prstGeom>
        </p:spPr>
        <p:txBody>
          <a:bodyPr vert="horz" lIns="0" tIns="0" rIns="0" bIns="0" rtlCol="0" anchor="t" anchorCtr="0">
            <a:noAutofit/>
          </a:bodyPr>
          <a:lstStyle>
            <a:lvl1pPr>
              <a:defRPr/>
            </a:lvl1pPr>
          </a:lstStyle>
          <a:p>
            <a:r>
              <a:rPr lang="en-US" noProof="0"/>
              <a:t>Click to edit Master title style</a:t>
            </a:r>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16218010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16"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a:t>Click icon to add chart</a:t>
            </a:r>
            <a:endParaRPr lang="en-GB"/>
          </a:p>
        </p:txBody>
      </p:sp>
      <p:sp>
        <p:nvSpPr>
          <p:cNvPr id="18" name="Text Placeholder 8"/>
          <p:cNvSpPr>
            <a:spLocks noGrp="1"/>
          </p:cNvSpPr>
          <p:nvPr>
            <p:ph type="body" sz="quarter" idx="18"/>
          </p:nvPr>
        </p:nvSpPr>
        <p:spPr>
          <a:xfrm>
            <a:off x="501652" y="1700214"/>
            <a:ext cx="11188699" cy="357187"/>
          </a:xfrm>
        </p:spPr>
        <p:txBody>
          <a:bodyPr/>
          <a:lstStyle/>
          <a:p>
            <a:pPr lvl="0"/>
            <a:r>
              <a:rPr lang="en-US" noProof="0"/>
              <a:t>Click to edit Master text styles</a:t>
            </a:r>
          </a:p>
        </p:txBody>
      </p:sp>
      <p:sp>
        <p:nvSpPr>
          <p:cNvPr id="19" name="Text Placeholder 7"/>
          <p:cNvSpPr>
            <a:spLocks noGrp="1"/>
          </p:cNvSpPr>
          <p:nvPr>
            <p:ph type="body" sz="quarter" idx="23"/>
          </p:nvPr>
        </p:nvSpPr>
        <p:spPr>
          <a:xfrm>
            <a:off x="501651" y="6121014"/>
            <a:ext cx="11188700" cy="260737"/>
          </a:xfrm>
        </p:spPr>
        <p:txBody>
          <a:bodyPr>
            <a:normAutofit/>
          </a:bodyPr>
          <a:lstStyle>
            <a:lvl1pPr>
              <a:spcAft>
                <a:spcPts val="0"/>
              </a:spcAft>
              <a:defRPr sz="900"/>
            </a:lvl1pPr>
          </a:lstStyle>
          <a:p>
            <a:pPr lvl="0"/>
            <a:r>
              <a:rPr lang="en-US"/>
              <a:t>Click to edit Master text styles</a:t>
            </a:r>
          </a:p>
        </p:txBody>
      </p:sp>
    </p:spTree>
    <p:extLst>
      <p:ext uri="{BB962C8B-B14F-4D97-AF65-F5344CB8AC3E}">
        <p14:creationId xmlns:p14="http://schemas.microsoft.com/office/powerpoint/2010/main" val="250691665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16"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a:t>Click to add title</a:t>
            </a:r>
          </a:p>
        </p:txBody>
      </p:sp>
      <p:sp>
        <p:nvSpPr>
          <p:cNvPr id="17" name="Chart Placeholder 3"/>
          <p:cNvSpPr>
            <a:spLocks noGrp="1"/>
          </p:cNvSpPr>
          <p:nvPr>
            <p:ph type="chart" sz="quarter" idx="15"/>
          </p:nvPr>
        </p:nvSpPr>
        <p:spPr>
          <a:xfrm>
            <a:off x="504000" y="2051999"/>
            <a:ext cx="3549549" cy="4069014"/>
          </a:xfrm>
          <a:prstGeom prst="rect">
            <a:avLst/>
          </a:prstGeom>
        </p:spPr>
        <p:txBody>
          <a:bodyPr/>
          <a:lstStyle/>
          <a:p>
            <a:r>
              <a:rPr lang="en-US" noProof="0"/>
              <a:t>Click icon to add chart</a:t>
            </a:r>
          </a:p>
        </p:txBody>
      </p:sp>
      <p:sp>
        <p:nvSpPr>
          <p:cNvPr id="18" name="Text Placeholder 8"/>
          <p:cNvSpPr>
            <a:spLocks noGrp="1"/>
          </p:cNvSpPr>
          <p:nvPr>
            <p:ph type="body" sz="quarter" idx="18"/>
          </p:nvPr>
        </p:nvSpPr>
        <p:spPr>
          <a:xfrm>
            <a:off x="501650" y="1665289"/>
            <a:ext cx="3562351" cy="392112"/>
          </a:xfrm>
        </p:spPr>
        <p:txBody>
          <a:bodyPr/>
          <a:lstStyle/>
          <a:p>
            <a:pPr lvl="0"/>
            <a:r>
              <a:rPr lang="en-US" noProof="0"/>
              <a:t>Click to 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a:t>Click icon to add chart</a:t>
            </a:r>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a:t>Click to edit Master text styles</a:t>
            </a:r>
          </a:p>
        </p:txBody>
      </p:sp>
      <p:sp>
        <p:nvSpPr>
          <p:cNvPr id="9" name="Chart Placeholder 3"/>
          <p:cNvSpPr>
            <a:spLocks noGrp="1"/>
          </p:cNvSpPr>
          <p:nvPr>
            <p:ph type="chart" sz="quarter" idx="21"/>
          </p:nvPr>
        </p:nvSpPr>
        <p:spPr>
          <a:xfrm>
            <a:off x="8126397" y="2051999"/>
            <a:ext cx="3563953" cy="4069014"/>
          </a:xfrm>
          <a:prstGeom prst="rect">
            <a:avLst/>
          </a:prstGeom>
        </p:spPr>
        <p:txBody>
          <a:bodyPr/>
          <a:lstStyle/>
          <a:p>
            <a:r>
              <a:rPr lang="en-US" noProof="0"/>
              <a:t>Click icon to add chart</a:t>
            </a:r>
          </a:p>
        </p:txBody>
      </p:sp>
      <p:sp>
        <p:nvSpPr>
          <p:cNvPr id="10" name="Text Placeholder 8"/>
          <p:cNvSpPr>
            <a:spLocks noGrp="1"/>
          </p:cNvSpPr>
          <p:nvPr>
            <p:ph type="body" sz="quarter" idx="22"/>
          </p:nvPr>
        </p:nvSpPr>
        <p:spPr>
          <a:xfrm>
            <a:off x="8126396" y="1659145"/>
            <a:ext cx="3563955" cy="398256"/>
          </a:xfrm>
        </p:spPr>
        <p:txBody>
          <a:bodyPr/>
          <a:lstStyle/>
          <a:p>
            <a:pPr lvl="0"/>
            <a:r>
              <a:rPr lang="en-US" noProof="0"/>
              <a:t>Click to edit Master text styles</a:t>
            </a:r>
          </a:p>
        </p:txBody>
      </p:sp>
      <p:sp>
        <p:nvSpPr>
          <p:cNvPr id="12" name="Text Placeholder 7"/>
          <p:cNvSpPr>
            <a:spLocks noGrp="1"/>
          </p:cNvSpPr>
          <p:nvPr>
            <p:ph type="body" sz="quarter" idx="23"/>
          </p:nvPr>
        </p:nvSpPr>
        <p:spPr>
          <a:xfrm>
            <a:off x="501649" y="6121014"/>
            <a:ext cx="11165419" cy="260737"/>
          </a:xfrm>
        </p:spPr>
        <p:txBody>
          <a:bodyPr>
            <a:normAutofit/>
          </a:bodyPr>
          <a:lstStyle>
            <a:lvl1pPr>
              <a:spcAft>
                <a:spcPts val="0"/>
              </a:spcAft>
              <a:defRPr sz="900"/>
            </a:lvl1pPr>
          </a:lstStyle>
          <a:p>
            <a:pPr lvl="0"/>
            <a:r>
              <a:rPr lang="en-US" noProof="0"/>
              <a:t>Click to edit Master text styles</a:t>
            </a:r>
          </a:p>
        </p:txBody>
      </p:sp>
    </p:spTree>
    <p:extLst>
      <p:ext uri="{BB962C8B-B14F-4D97-AF65-F5344CB8AC3E}">
        <p14:creationId xmlns:p14="http://schemas.microsoft.com/office/powerpoint/2010/main" val="404495616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698501"/>
          </a:xfrm>
          <a:prstGeom prst="rect">
            <a:avLst/>
          </a:prstGeom>
        </p:spPr>
        <p:txBody>
          <a:bodyPr vert="horz" lIns="0" tIns="0" rIns="0" bIns="0" rtlCol="0" anchor="t" anchorCtr="0">
            <a:noAutofit/>
          </a:bodyPr>
          <a:lstStyle>
            <a:lvl1pPr>
              <a:defRPr/>
            </a:lvl1pPr>
          </a:lstStyle>
          <a:p>
            <a:r>
              <a:rPr lang="en-US"/>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77937459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8" name="Title Placeholder 1"/>
          <p:cNvSpPr>
            <a:spLocks noGrp="1"/>
          </p:cNvSpPr>
          <p:nvPr>
            <p:ph type="title" hasCustomPrompt="1"/>
          </p:nvPr>
        </p:nvSpPr>
        <p:spPr>
          <a:xfrm>
            <a:off x="501650" y="317500"/>
            <a:ext cx="11188700" cy="698500"/>
          </a:xfrm>
          <a:prstGeom prst="rect">
            <a:avLst/>
          </a:prstGeom>
        </p:spPr>
        <p:txBody>
          <a:bodyPr vert="horz" lIns="0" tIns="0" rIns="0" bIns="0" rtlCol="0" anchor="t" anchorCtr="0">
            <a:noAutofit/>
          </a:bodyPr>
          <a:lstStyle>
            <a:lvl1pPr>
              <a:defRPr/>
            </a:lvl1pPr>
          </a:lstStyle>
          <a:p>
            <a:r>
              <a:rPr lang="en-US"/>
              <a:t>Click to add title</a:t>
            </a:r>
          </a:p>
        </p:txBody>
      </p:sp>
      <p:sp>
        <p:nvSpPr>
          <p:cNvPr id="11" name="Content Placeholder 3"/>
          <p:cNvSpPr>
            <a:spLocks noGrp="1"/>
          </p:cNvSpPr>
          <p:nvPr>
            <p:ph sz="quarter" idx="10"/>
          </p:nvPr>
        </p:nvSpPr>
        <p:spPr>
          <a:xfrm>
            <a:off x="501650" y="1665289"/>
            <a:ext cx="5305580" cy="4716461"/>
          </a:xfrm>
          <a:prstGeom prst="rect">
            <a:avLst/>
          </a:prstGeom>
        </p:spPr>
        <p:txBody>
          <a:bodyPr>
            <a:norm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Content Placeholder 3"/>
          <p:cNvSpPr>
            <a:spLocks noGrp="1"/>
          </p:cNvSpPr>
          <p:nvPr>
            <p:ph sz="quarter" idx="20"/>
          </p:nvPr>
        </p:nvSpPr>
        <p:spPr>
          <a:xfrm>
            <a:off x="6383999" y="1665289"/>
            <a:ext cx="5306351" cy="4716461"/>
          </a:xfrm>
          <a:prstGeom prst="rect">
            <a:avLst/>
          </a:prstGeom>
        </p:spPr>
        <p:txBody>
          <a:bodyPr>
            <a:norm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59543955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2" y="1665289"/>
            <a:ext cx="5355165" cy="4455725"/>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Chart Placeholder 2"/>
          <p:cNvSpPr>
            <a:spLocks noGrp="1"/>
          </p:cNvSpPr>
          <p:nvPr>
            <p:ph type="chart" sz="quarter" idx="21"/>
          </p:nvPr>
        </p:nvSpPr>
        <p:spPr>
          <a:xfrm>
            <a:off x="6341223" y="2125013"/>
            <a:ext cx="5349128" cy="3996000"/>
          </a:xfrm>
        </p:spPr>
        <p:txBody>
          <a:bodyPr/>
          <a:lstStyle/>
          <a:p>
            <a:r>
              <a:rPr lang="en-US" noProof="0"/>
              <a:t>Click icon to add chart</a:t>
            </a:r>
          </a:p>
        </p:txBody>
      </p:sp>
      <p:sp>
        <p:nvSpPr>
          <p:cNvPr id="6" name="Text Placeholder 5"/>
          <p:cNvSpPr>
            <a:spLocks noGrp="1"/>
          </p:cNvSpPr>
          <p:nvPr>
            <p:ph type="body" sz="quarter" idx="22"/>
          </p:nvPr>
        </p:nvSpPr>
        <p:spPr>
          <a:xfrm>
            <a:off x="6341223" y="1665288"/>
            <a:ext cx="5349128" cy="420687"/>
          </a:xfrm>
        </p:spPr>
        <p:txBody>
          <a:bodyPr/>
          <a:lstStyle/>
          <a:p>
            <a:pPr lvl="0"/>
            <a:r>
              <a:rPr lang="en-US" noProof="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13"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a:t>Click to add title</a:t>
            </a:r>
          </a:p>
        </p:txBody>
      </p:sp>
      <p:sp>
        <p:nvSpPr>
          <p:cNvPr id="15" name="Text Placeholder 7"/>
          <p:cNvSpPr>
            <a:spLocks noGrp="1"/>
          </p:cNvSpPr>
          <p:nvPr>
            <p:ph type="body" sz="quarter" idx="23"/>
          </p:nvPr>
        </p:nvSpPr>
        <p:spPr>
          <a:xfrm>
            <a:off x="501650" y="6121014"/>
            <a:ext cx="11188700" cy="260737"/>
          </a:xfrm>
        </p:spPr>
        <p:txBody>
          <a:bodyPr>
            <a:normAutofit/>
          </a:bodyPr>
          <a:lstStyle>
            <a:lvl1pPr>
              <a:spcAft>
                <a:spcPts val="0"/>
              </a:spcAft>
              <a:defRPr sz="1100"/>
            </a:lvl1pPr>
          </a:lstStyle>
          <a:p>
            <a:pPr lvl="0"/>
            <a:r>
              <a:rPr lang="en-US"/>
              <a:t>Click to edit Master text styles</a:t>
            </a:r>
          </a:p>
        </p:txBody>
      </p:sp>
    </p:spTree>
    <p:extLst>
      <p:ext uri="{BB962C8B-B14F-4D97-AF65-F5344CB8AC3E}">
        <p14:creationId xmlns:p14="http://schemas.microsoft.com/office/powerpoint/2010/main" val="850220920"/>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a:t>Click icon to add chart</a:t>
            </a:r>
            <a:endParaRPr lang="en-GB"/>
          </a:p>
        </p:txBody>
      </p:sp>
      <p:sp>
        <p:nvSpPr>
          <p:cNvPr id="6" name="Text Placeholder 5"/>
          <p:cNvSpPr>
            <a:spLocks noGrp="1"/>
          </p:cNvSpPr>
          <p:nvPr>
            <p:ph type="body" sz="quarter" idx="22"/>
          </p:nvPr>
        </p:nvSpPr>
        <p:spPr>
          <a:xfrm>
            <a:off x="6341222" y="1665288"/>
            <a:ext cx="5349129" cy="420687"/>
          </a:xfrm>
        </p:spPr>
        <p:txBody>
          <a:bodyPr/>
          <a:lstStyle/>
          <a:p>
            <a:pPr lvl="0"/>
            <a:r>
              <a:rPr lang="en-US" noProof="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13"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a:t>Click to add title</a:t>
            </a:r>
          </a:p>
        </p:txBody>
      </p:sp>
      <p:sp>
        <p:nvSpPr>
          <p:cNvPr id="15" name="Text Placeholder 7"/>
          <p:cNvSpPr>
            <a:spLocks noGrp="1"/>
          </p:cNvSpPr>
          <p:nvPr>
            <p:ph type="body" sz="quarter" idx="23"/>
          </p:nvPr>
        </p:nvSpPr>
        <p:spPr>
          <a:xfrm>
            <a:off x="501649" y="6121014"/>
            <a:ext cx="11165419" cy="260737"/>
          </a:xfrm>
        </p:spPr>
        <p:txBody>
          <a:bodyPr>
            <a:normAutofit/>
          </a:bodyPr>
          <a:lstStyle>
            <a:lvl1pPr>
              <a:spcAft>
                <a:spcPts val="0"/>
              </a:spcAft>
              <a:defRPr sz="1100"/>
            </a:lvl1pPr>
          </a:lstStyle>
          <a:p>
            <a:pPr lvl="0"/>
            <a:r>
              <a:rPr lang="en-US"/>
              <a:t>Click to 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a:t>Click icon to add chart</a:t>
            </a:r>
            <a:endParaRPr lang="en-GB"/>
          </a:p>
        </p:txBody>
      </p:sp>
      <p:sp>
        <p:nvSpPr>
          <p:cNvPr id="12" name="Text Placeholder 5"/>
          <p:cNvSpPr>
            <a:spLocks noGrp="1"/>
          </p:cNvSpPr>
          <p:nvPr>
            <p:ph type="body" sz="quarter" idx="25"/>
          </p:nvPr>
        </p:nvSpPr>
        <p:spPr>
          <a:xfrm>
            <a:off x="501649" y="1665288"/>
            <a:ext cx="5339064" cy="420687"/>
          </a:xfrm>
        </p:spPr>
        <p:txBody>
          <a:bodyPr/>
          <a:lstStyle/>
          <a:p>
            <a:pPr lvl="0"/>
            <a:r>
              <a:rPr lang="en-US" noProof="0"/>
              <a:t>Click to edit Master text styles</a:t>
            </a:r>
          </a:p>
        </p:txBody>
      </p:sp>
    </p:spTree>
    <p:extLst>
      <p:ext uri="{BB962C8B-B14F-4D97-AF65-F5344CB8AC3E}">
        <p14:creationId xmlns:p14="http://schemas.microsoft.com/office/powerpoint/2010/main" val="206870948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698501"/>
          </a:xfrm>
          <a:prstGeom prst="rect">
            <a:avLst/>
          </a:prstGeom>
        </p:spPr>
        <p:txBody>
          <a:bodyPr vert="horz" lIns="0" tIns="0" rIns="0" bIns="0" rtlCol="0" anchor="t" anchorCtr="0">
            <a:noAutofit/>
          </a:bodyPr>
          <a:lstStyle>
            <a:lvl1pPr>
              <a:defRPr/>
            </a:lvl1pPr>
          </a:lstStyle>
          <a:p>
            <a:r>
              <a:rPr lang="en-US"/>
              <a:t>Click to add title</a:t>
            </a:r>
          </a:p>
        </p:txBody>
      </p:sp>
      <p:sp>
        <p:nvSpPr>
          <p:cNvPr id="6" name="Content Placeholder 3"/>
          <p:cNvSpPr>
            <a:spLocks noGrp="1"/>
          </p:cNvSpPr>
          <p:nvPr>
            <p:ph sz="quarter" idx="10"/>
          </p:nvPr>
        </p:nvSpPr>
        <p:spPr>
          <a:xfrm>
            <a:off x="501650" y="1665289"/>
            <a:ext cx="4431857"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Content Placeholder 3"/>
          <p:cNvSpPr>
            <a:spLocks noGrp="1"/>
          </p:cNvSpPr>
          <p:nvPr>
            <p:ph sz="quarter" idx="16"/>
          </p:nvPr>
        </p:nvSpPr>
        <p:spPr>
          <a:xfrm>
            <a:off x="5450349" y="1700214"/>
            <a:ext cx="6240000" cy="4681537"/>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Tree>
    <p:extLst>
      <p:ext uri="{BB962C8B-B14F-4D97-AF65-F5344CB8AC3E}">
        <p14:creationId xmlns:p14="http://schemas.microsoft.com/office/powerpoint/2010/main" val="341001355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0"/>
            <a:ext cx="11188700" cy="698500"/>
          </a:xfrm>
          <a:prstGeom prst="rect">
            <a:avLst/>
          </a:prstGeom>
        </p:spPr>
        <p:txBody>
          <a:bodyPr vert="horz" lIns="0" tIns="0" rIns="0" bIns="0" rtlCol="0" anchor="t" anchorCtr="0">
            <a:noAutofit/>
          </a:bodyPr>
          <a:lstStyle>
            <a:lvl1pPr>
              <a:defRPr/>
            </a:lvl1pPr>
          </a:lstStyle>
          <a:p>
            <a:r>
              <a:rPr lang="en-US"/>
              <a:t>Click to add title</a:t>
            </a:r>
          </a:p>
        </p:txBody>
      </p:sp>
      <p:sp>
        <p:nvSpPr>
          <p:cNvPr id="6" name="Content Placeholder 3"/>
          <p:cNvSpPr>
            <a:spLocks noGrp="1"/>
          </p:cNvSpPr>
          <p:nvPr>
            <p:ph sz="quarter" idx="10"/>
          </p:nvPr>
        </p:nvSpPr>
        <p:spPr>
          <a:xfrm>
            <a:off x="7577882" y="1658680"/>
            <a:ext cx="4112468" cy="4723072"/>
          </a:xfrm>
          <a:prstGeom prst="rect">
            <a:avLst/>
          </a:prstGeom>
        </p:spPr>
        <p:txBody>
          <a:bodyPr>
            <a:normAutofit/>
          </a:bodyPr>
          <a:lstStyle>
            <a:lvl1pPr>
              <a:tabLst>
                <a:tab pos="5029200" algn="r"/>
              </a:tabLst>
              <a:defRPr sz="2100">
                <a:solidFill>
                  <a:schemeClr val="accent3"/>
                </a:solidFill>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p:txBody>
      </p:sp>
      <p:sp>
        <p:nvSpPr>
          <p:cNvPr id="8" name="Content Placeholder 3"/>
          <p:cNvSpPr>
            <a:spLocks noGrp="1"/>
          </p:cNvSpPr>
          <p:nvPr>
            <p:ph sz="quarter" idx="16"/>
          </p:nvPr>
        </p:nvSpPr>
        <p:spPr>
          <a:xfrm>
            <a:off x="501651" y="1665288"/>
            <a:ext cx="6506348" cy="4716462"/>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Tree>
    <p:extLst>
      <p:ext uri="{BB962C8B-B14F-4D97-AF65-F5344CB8AC3E}">
        <p14:creationId xmlns:p14="http://schemas.microsoft.com/office/powerpoint/2010/main" val="1047153475"/>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698500"/>
          </a:xfrm>
        </p:spPr>
        <p:txBody>
          <a:bodyPr/>
          <a:lstStyle/>
          <a:p>
            <a:r>
              <a:rPr lang="en-US"/>
              <a:t>Click to edit Master title style</a:t>
            </a:r>
            <a:endParaRPr lang="en-GB"/>
          </a:p>
        </p:txBody>
      </p:sp>
      <p:sp>
        <p:nvSpPr>
          <p:cNvPr id="4" name="Picture Placeholder 6"/>
          <p:cNvSpPr>
            <a:spLocks noGrp="1"/>
          </p:cNvSpPr>
          <p:nvPr>
            <p:ph type="pic" sz="quarter" idx="13"/>
          </p:nvPr>
        </p:nvSpPr>
        <p:spPr>
          <a:xfrm>
            <a:off x="501649" y="1700213"/>
            <a:ext cx="2712000" cy="1260000"/>
          </a:xfrm>
        </p:spPr>
        <p:txBody>
          <a:bodyPr lIns="0" tIns="0" rIns="0" bIns="0">
            <a:noAutofit/>
          </a:bodyPr>
          <a:lstStyle/>
          <a:p>
            <a:r>
              <a:rPr lang="en-US" noProof="0"/>
              <a:t>Click icon to add picture</a:t>
            </a:r>
          </a:p>
        </p:txBody>
      </p:sp>
      <p:sp>
        <p:nvSpPr>
          <p:cNvPr id="5" name="Picture Placeholder 6"/>
          <p:cNvSpPr>
            <a:spLocks noGrp="1"/>
          </p:cNvSpPr>
          <p:nvPr>
            <p:ph type="pic" sz="quarter" idx="14"/>
          </p:nvPr>
        </p:nvSpPr>
        <p:spPr>
          <a:xfrm>
            <a:off x="3327216" y="1700213"/>
            <a:ext cx="2712000" cy="1260000"/>
          </a:xfrm>
        </p:spPr>
        <p:txBody>
          <a:bodyPr lIns="0" tIns="0" rIns="0" bIns="0">
            <a:noAutofit/>
          </a:bodyPr>
          <a:lstStyle/>
          <a:p>
            <a:r>
              <a:rPr lang="en-US" noProof="0"/>
              <a:t>Click icon to add picture</a:t>
            </a:r>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a:t>Click icon to add picture</a:t>
            </a:r>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a:t>Click icon to add picture</a:t>
            </a:r>
          </a:p>
        </p:txBody>
      </p:sp>
      <p:sp>
        <p:nvSpPr>
          <p:cNvPr id="9" name="Text Placeholder 8"/>
          <p:cNvSpPr>
            <a:spLocks noGrp="1"/>
          </p:cNvSpPr>
          <p:nvPr>
            <p:ph type="body" sz="quarter" idx="17"/>
          </p:nvPr>
        </p:nvSpPr>
        <p:spPr>
          <a:xfrm>
            <a:off x="501650" y="3124200"/>
            <a:ext cx="2720468" cy="3257548"/>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8"/>
          <p:cNvSpPr>
            <a:spLocks noGrp="1"/>
          </p:cNvSpPr>
          <p:nvPr>
            <p:ph type="body" sz="quarter" idx="19"/>
          </p:nvPr>
        </p:nvSpPr>
        <p:spPr>
          <a:xfrm>
            <a:off x="3330040" y="3124200"/>
            <a:ext cx="2712000" cy="325754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Text Placeholder 8"/>
          <p:cNvSpPr>
            <a:spLocks noGrp="1"/>
          </p:cNvSpPr>
          <p:nvPr>
            <p:ph type="body" sz="quarter" idx="20"/>
          </p:nvPr>
        </p:nvSpPr>
        <p:spPr>
          <a:xfrm>
            <a:off x="8993169" y="3108508"/>
            <a:ext cx="2697183" cy="3273240"/>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Tree>
    <p:extLst>
      <p:ext uri="{BB962C8B-B14F-4D97-AF65-F5344CB8AC3E}">
        <p14:creationId xmlns:p14="http://schemas.microsoft.com/office/powerpoint/2010/main" val="28536932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698500"/>
          </a:xfrm>
        </p:spPr>
        <p:txBody>
          <a:bodyPr/>
          <a:lstStyle/>
          <a:p>
            <a:r>
              <a:rPr lang="en-US" noProof="0"/>
              <a:t>Click to edit Master title style</a:t>
            </a:r>
          </a:p>
        </p:txBody>
      </p:sp>
      <p:sp>
        <p:nvSpPr>
          <p:cNvPr id="4" name="Rectangle 3"/>
          <p:cNvSpPr/>
          <p:nvPr/>
        </p:nvSpPr>
        <p:spPr>
          <a:xfrm>
            <a:off x="504000"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a:solidFill>
                <a:schemeClr val="bg1"/>
              </a:solidFill>
            </a:endParaRPr>
          </a:p>
        </p:txBody>
      </p:sp>
      <p:sp>
        <p:nvSpPr>
          <p:cNvPr id="5" name="Rectangle 4"/>
          <p:cNvSpPr/>
          <p:nvPr/>
        </p:nvSpPr>
        <p:spPr>
          <a:xfrm>
            <a:off x="6224085"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a:solidFill>
                <a:schemeClr val="bg1"/>
              </a:solidFill>
            </a:endParaRPr>
          </a:p>
        </p:txBody>
      </p:sp>
      <p:sp>
        <p:nvSpPr>
          <p:cNvPr id="6" name="Rectangle 5"/>
          <p:cNvSpPr/>
          <p:nvPr/>
        </p:nvSpPr>
        <p:spPr>
          <a:xfrm>
            <a:off x="504000"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a:solidFill>
                <a:schemeClr val="bg1"/>
              </a:solidFill>
            </a:endParaRPr>
          </a:p>
        </p:txBody>
      </p:sp>
      <p:sp>
        <p:nvSpPr>
          <p:cNvPr id="7" name="Rectangle 6"/>
          <p:cNvSpPr/>
          <p:nvPr/>
        </p:nvSpPr>
        <p:spPr>
          <a:xfrm>
            <a:off x="6224085"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a:solidFill>
                <a:schemeClr val="bg1"/>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a:t>Click icon to add picture</a:t>
            </a:r>
            <a:endParaRPr lang="en-GB"/>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a:t>Click icon to add picture</a:t>
            </a:r>
            <a:endParaRPr lang="en-GB"/>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a:t>Click icon to add picture</a:t>
            </a:r>
            <a:endParaRPr lang="en-GB"/>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a:t>Click icon to add picture</a:t>
            </a:r>
            <a:endParaRPr lang="en-GB"/>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a:t>Click to edit Master text styles</a:t>
            </a:r>
          </a:p>
          <a:p>
            <a:pPr lvl="1"/>
            <a:r>
              <a:rPr lang="en-US"/>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vl1pPr>
            <a:lvl2pPr>
              <a:spcAft>
                <a:spcPts val="0"/>
              </a:spcAft>
              <a:defRPr b="0"/>
            </a:lvl2pPr>
          </a:lstStyle>
          <a:p>
            <a:pPr lvl="0"/>
            <a:r>
              <a:rPr lang="en-US"/>
              <a:t>Click to edit Master text styles</a:t>
            </a:r>
          </a:p>
          <a:p>
            <a:pPr lvl="1"/>
            <a:r>
              <a:rPr lang="en-US"/>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a:t>Click to edit Master text styles</a:t>
            </a:r>
          </a:p>
          <a:p>
            <a:pPr lvl="1"/>
            <a:r>
              <a:rPr lang="en-US"/>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vl1pPr>
            <a:lvl2pPr>
              <a:spcAft>
                <a:spcPts val="0"/>
              </a:spcAft>
              <a:defRPr b="0"/>
            </a:lvl2pPr>
          </a:lstStyle>
          <a:p>
            <a:pPr lvl="0"/>
            <a:r>
              <a:rPr lang="en-US"/>
              <a:t>Click to edit Master text styles</a:t>
            </a:r>
          </a:p>
          <a:p>
            <a:pPr lvl="1"/>
            <a:r>
              <a:rPr lang="en-US"/>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a:t>Click to add subtitle</a:t>
            </a:r>
          </a:p>
        </p:txBody>
      </p:sp>
    </p:spTree>
    <p:extLst>
      <p:ext uri="{BB962C8B-B14F-4D97-AF65-F5344CB8AC3E}">
        <p14:creationId xmlns:p14="http://schemas.microsoft.com/office/powerpoint/2010/main" val="162609927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698499"/>
          </a:xfrm>
        </p:spPr>
        <p:txBody>
          <a:bodyPr/>
          <a:lstStyle/>
          <a:p>
            <a:r>
              <a:rPr lang="en-US" noProof="0"/>
              <a:t>Click to edit Master title style</a:t>
            </a:r>
          </a:p>
        </p:txBody>
      </p:sp>
      <p:sp>
        <p:nvSpPr>
          <p:cNvPr id="4" name="Picture Placeholder 7"/>
          <p:cNvSpPr>
            <a:spLocks noGrp="1"/>
          </p:cNvSpPr>
          <p:nvPr>
            <p:ph type="pic" sz="quarter" idx="13"/>
          </p:nvPr>
        </p:nvSpPr>
        <p:spPr>
          <a:xfrm>
            <a:off x="501651" y="1700214"/>
            <a:ext cx="3695700" cy="1971675"/>
          </a:xfrm>
        </p:spPr>
        <p:txBody>
          <a:bodyPr/>
          <a:lstStyle/>
          <a:p>
            <a:r>
              <a:rPr lang="en-US" noProof="0"/>
              <a:t>Click icon to add picture</a:t>
            </a:r>
          </a:p>
        </p:txBody>
      </p:sp>
      <p:sp>
        <p:nvSpPr>
          <p:cNvPr id="5" name="Picture Placeholder 7"/>
          <p:cNvSpPr>
            <a:spLocks noGrp="1"/>
          </p:cNvSpPr>
          <p:nvPr>
            <p:ph type="pic" sz="quarter" idx="14"/>
          </p:nvPr>
        </p:nvSpPr>
        <p:spPr>
          <a:xfrm>
            <a:off x="8006398" y="1700214"/>
            <a:ext cx="3683953" cy="1971675"/>
          </a:xfrm>
        </p:spPr>
        <p:txBody>
          <a:bodyPr/>
          <a:lstStyle/>
          <a:p>
            <a:r>
              <a:rPr lang="en-US" noProof="0"/>
              <a:t>Click icon to add picture</a:t>
            </a:r>
          </a:p>
        </p:txBody>
      </p:sp>
      <p:sp>
        <p:nvSpPr>
          <p:cNvPr id="6" name="Picture Placeholder 7"/>
          <p:cNvSpPr>
            <a:spLocks noGrp="1"/>
          </p:cNvSpPr>
          <p:nvPr>
            <p:ph type="pic" sz="quarter" idx="15"/>
          </p:nvPr>
        </p:nvSpPr>
        <p:spPr>
          <a:xfrm>
            <a:off x="4273075" y="1700214"/>
            <a:ext cx="3657600" cy="1971675"/>
          </a:xfrm>
        </p:spPr>
        <p:txBody>
          <a:bodyPr/>
          <a:lstStyle/>
          <a:p>
            <a:r>
              <a:rPr lang="en-US" noProof="0"/>
              <a:t>Click icon to add picture</a:t>
            </a:r>
          </a:p>
        </p:txBody>
      </p:sp>
      <p:sp>
        <p:nvSpPr>
          <p:cNvPr id="9" name="Text Placeholder 18"/>
          <p:cNvSpPr>
            <a:spLocks noGrp="1"/>
          </p:cNvSpPr>
          <p:nvPr>
            <p:ph idx="1" hasCustomPrompt="1"/>
          </p:nvPr>
        </p:nvSpPr>
        <p:spPr>
          <a:xfrm>
            <a:off x="501651" y="3832225"/>
            <a:ext cx="3683949" cy="2095200"/>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18"/>
          <p:cNvSpPr>
            <a:spLocks noGrp="1"/>
          </p:cNvSpPr>
          <p:nvPr>
            <p:ph idx="16" hasCustomPrompt="1"/>
          </p:nvPr>
        </p:nvSpPr>
        <p:spPr>
          <a:xfrm>
            <a:off x="4267200" y="3832225"/>
            <a:ext cx="3657600" cy="2095200"/>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Text Placeholder 18"/>
          <p:cNvSpPr>
            <a:spLocks noGrp="1"/>
          </p:cNvSpPr>
          <p:nvPr>
            <p:ph idx="17" hasCustomPrompt="1"/>
          </p:nvPr>
        </p:nvSpPr>
        <p:spPr>
          <a:xfrm>
            <a:off x="8006398" y="3832225"/>
            <a:ext cx="3683953" cy="2095200"/>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a:t>Click to add subtitle</a:t>
            </a:r>
          </a:p>
        </p:txBody>
      </p:sp>
    </p:spTree>
    <p:extLst>
      <p:ext uri="{BB962C8B-B14F-4D97-AF65-F5344CB8AC3E}">
        <p14:creationId xmlns:p14="http://schemas.microsoft.com/office/powerpoint/2010/main" val="279698515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11"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a:t>Click to add title</a:t>
            </a:r>
          </a:p>
        </p:txBody>
      </p:sp>
    </p:spTree>
    <p:extLst>
      <p:ext uri="{BB962C8B-B14F-4D97-AF65-F5344CB8AC3E}">
        <p14:creationId xmlns:p14="http://schemas.microsoft.com/office/powerpoint/2010/main" val="203706738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8"/>
          <p:cNvSpPr>
            <a:spLocks noGrp="1"/>
          </p:cNvSpPr>
          <p:nvPr>
            <p:ph type="body" sz="quarter" idx="21"/>
          </p:nvPr>
        </p:nvSpPr>
        <p:spPr>
          <a:xfrm>
            <a:off x="6246195" y="1857892"/>
            <a:ext cx="5444156"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p:cNvSpPr>
            <a:spLocks noGrp="1"/>
          </p:cNvSpPr>
          <p:nvPr>
            <p:ph type="title"/>
          </p:nvPr>
        </p:nvSpPr>
        <p:spPr>
          <a:xfrm>
            <a:off x="501651" y="317502"/>
            <a:ext cx="11188700" cy="698499"/>
          </a:xfrm>
        </p:spPr>
        <p:txBody>
          <a:bodyPr/>
          <a:lstStyle/>
          <a:p>
            <a:r>
              <a:rPr lang="en-US" noProof="0"/>
              <a:t>Click to edit Master title style</a:t>
            </a:r>
          </a:p>
        </p:txBody>
      </p:sp>
      <p:sp>
        <p:nvSpPr>
          <p:cNvPr id="4" name="Rectangle 3"/>
          <p:cNvSpPr/>
          <p:nvPr/>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5" name="Rectangle 4"/>
          <p:cNvSpPr/>
          <p:nvPr/>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6"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6"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a:t>Click to add subtitle</a:t>
            </a:r>
          </a:p>
        </p:txBody>
      </p:sp>
    </p:spTree>
    <p:extLst>
      <p:ext uri="{BB962C8B-B14F-4D97-AF65-F5344CB8AC3E}">
        <p14:creationId xmlns:p14="http://schemas.microsoft.com/office/powerpoint/2010/main" val="1730376872"/>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8941"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p:cNvSpPr>
            <a:spLocks noGrp="1"/>
          </p:cNvSpPr>
          <p:nvPr>
            <p:ph type="body" sz="quarter" idx="21"/>
          </p:nvPr>
        </p:nvSpPr>
        <p:spPr>
          <a:xfrm>
            <a:off x="6246195" y="1857892"/>
            <a:ext cx="5454668"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01651" y="317501"/>
            <a:ext cx="11188700" cy="697888"/>
          </a:xfrm>
        </p:spPr>
        <p:txBody>
          <a:bodyPr/>
          <a:lstStyle/>
          <a:p>
            <a:r>
              <a:rPr lang="en-US"/>
              <a:t>Click to edit Master title style</a:t>
            </a:r>
            <a:endParaRPr lang="en-GB"/>
          </a:p>
        </p:txBody>
      </p:sp>
      <p:sp>
        <p:nvSpPr>
          <p:cNvPr id="4" name="Rectangle 3"/>
          <p:cNvSpPr/>
          <p:nvPr/>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a:solidFill>
                <a:schemeClr val="bg1"/>
              </a:solidFill>
            </a:endParaRPr>
          </a:p>
        </p:txBody>
      </p:sp>
      <p:sp>
        <p:nvSpPr>
          <p:cNvPr id="5" name="Rectangle 4"/>
          <p:cNvSpPr/>
          <p:nvPr/>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a:solidFill>
                <a:schemeClr val="bg1"/>
              </a:solidFill>
            </a:endParaRPr>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a:solidFill>
                  <a:schemeClr val="bg1"/>
                </a:solidFill>
              </a:rPr>
              <a:t>Co-brand</a:t>
            </a:r>
            <a:br>
              <a:rPr lang="en-US" sz="1200">
                <a:solidFill>
                  <a:schemeClr val="bg1"/>
                </a:solidFill>
              </a:rPr>
            </a:br>
            <a:r>
              <a:rPr lang="en-US" sz="1200">
                <a:solidFill>
                  <a:schemeClr val="bg1"/>
                </a:solidFill>
              </a:rPr>
              <a:t>Logo</a:t>
            </a:r>
          </a:p>
          <a:p>
            <a:endParaRPr lang="en-GB"/>
          </a:p>
        </p:txBody>
      </p:sp>
      <p:sp>
        <p:nvSpPr>
          <p:cNvPr id="10" name="Text Placeholder 8"/>
          <p:cNvSpPr>
            <a:spLocks noGrp="1"/>
          </p:cNvSpPr>
          <p:nvPr>
            <p:ph type="body" sz="quarter" idx="22"/>
          </p:nvPr>
        </p:nvSpPr>
        <p:spPr>
          <a:xfrm>
            <a:off x="504000" y="424968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8"/>
          <p:cNvSpPr>
            <a:spLocks noGrp="1"/>
          </p:cNvSpPr>
          <p:nvPr>
            <p:ph type="body" sz="quarter" idx="23"/>
          </p:nvPr>
        </p:nvSpPr>
        <p:spPr>
          <a:xfrm>
            <a:off x="6246194" y="4249682"/>
            <a:ext cx="5452959"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p:cNvSpPr/>
          <p:nvPr/>
        </p:nvSpPr>
        <p:spPr>
          <a:xfrm>
            <a:off x="504001" y="4103518"/>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a:solidFill>
                <a:schemeClr val="bg1"/>
              </a:solidFill>
            </a:endParaRPr>
          </a:p>
        </p:txBody>
      </p:sp>
      <p:sp>
        <p:nvSpPr>
          <p:cNvPr id="13" name="Rectangle 12"/>
          <p:cNvSpPr/>
          <p:nvPr/>
        </p:nvSpPr>
        <p:spPr>
          <a:xfrm>
            <a:off x="6246194" y="4103518"/>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a:solidFill>
                <a:schemeClr val="bg1"/>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a:solidFill>
                  <a:schemeClr val="bg1"/>
                </a:solidFill>
              </a:rPr>
              <a:t>Co-brand</a:t>
            </a:r>
            <a:br>
              <a:rPr lang="en-US" sz="1200">
                <a:solidFill>
                  <a:schemeClr val="bg1"/>
                </a:solidFill>
              </a:rPr>
            </a:br>
            <a:r>
              <a:rPr lang="en-US" sz="1200">
                <a:solidFill>
                  <a:schemeClr val="bg1"/>
                </a:solidFill>
              </a:rPr>
              <a:t>Logo</a:t>
            </a:r>
          </a:p>
          <a:p>
            <a:endParaRPr lang="en-GB"/>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a:solidFill>
                  <a:schemeClr val="bg1"/>
                </a:solidFill>
              </a:rPr>
              <a:t>Co-brand</a:t>
            </a:r>
            <a:br>
              <a:rPr lang="en-US" sz="1200">
                <a:solidFill>
                  <a:schemeClr val="bg1"/>
                </a:solidFill>
              </a:rPr>
            </a:br>
            <a:r>
              <a:rPr lang="en-US" sz="1200">
                <a:solidFill>
                  <a:schemeClr val="bg1"/>
                </a:solidFill>
              </a:rPr>
              <a:t>Logo</a:t>
            </a:r>
          </a:p>
          <a:p>
            <a:endParaRPr lang="en-GB"/>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17"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a:solidFill>
                  <a:schemeClr val="bg1"/>
                </a:solidFill>
              </a:rPr>
              <a:t>Co-brand</a:t>
            </a:r>
            <a:br>
              <a:rPr lang="en-US" sz="1200">
                <a:solidFill>
                  <a:schemeClr val="bg1"/>
                </a:solidFill>
              </a:rPr>
            </a:br>
            <a:r>
              <a:rPr lang="en-US" sz="1200">
                <a:solidFill>
                  <a:schemeClr val="bg1"/>
                </a:solidFill>
              </a:rPr>
              <a:t>Logo</a:t>
            </a:r>
          </a:p>
          <a:p>
            <a:endParaRPr lang="en-GB"/>
          </a:p>
        </p:txBody>
      </p:sp>
    </p:spTree>
    <p:extLst>
      <p:ext uri="{BB962C8B-B14F-4D97-AF65-F5344CB8AC3E}">
        <p14:creationId xmlns:p14="http://schemas.microsoft.com/office/powerpoint/2010/main" val="397083824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4" name="Rectangle 3"/>
          <p:cNvSpPr/>
          <p:nvPr/>
        </p:nvSpPr>
        <p:spPr>
          <a:xfrm>
            <a:off x="4320000"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5" name="Rectangle 4"/>
          <p:cNvSpPr/>
          <p:nvPr/>
        </p:nvSpPr>
        <p:spPr>
          <a:xfrm>
            <a:off x="504000" y="1700214"/>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6" name="Rectangle 5"/>
          <p:cNvSpPr/>
          <p:nvPr/>
        </p:nvSpPr>
        <p:spPr>
          <a:xfrm>
            <a:off x="8115300" y="1705968"/>
            <a:ext cx="358385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a:t>Click to add subtitle</a:t>
            </a:r>
          </a:p>
        </p:txBody>
      </p:sp>
    </p:spTree>
    <p:extLst>
      <p:ext uri="{BB962C8B-B14F-4D97-AF65-F5344CB8AC3E}">
        <p14:creationId xmlns:p14="http://schemas.microsoft.com/office/powerpoint/2010/main" val="1693657095"/>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705184"/>
          </a:xfrm>
        </p:spPr>
        <p:txBody>
          <a:bodyPr/>
          <a:lstStyle/>
          <a:p>
            <a:r>
              <a:rPr lang="en-US" noProof="0"/>
              <a:t>Click to edit Master title style</a:t>
            </a:r>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8"/>
          <p:cNvSpPr>
            <a:spLocks noGrp="1"/>
          </p:cNvSpPr>
          <p:nvPr>
            <p:ph type="body" sz="quarter" idx="19"/>
          </p:nvPr>
        </p:nvSpPr>
        <p:spPr>
          <a:xfrm>
            <a:off x="3368279"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a:t>Click to add subtitle</a:t>
            </a:r>
          </a:p>
        </p:txBody>
      </p:sp>
    </p:spTree>
    <p:extLst>
      <p:ext uri="{BB962C8B-B14F-4D97-AF65-F5344CB8AC3E}">
        <p14:creationId xmlns:p14="http://schemas.microsoft.com/office/powerpoint/2010/main" val="381339737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9"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5352019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57020683"/>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7846052"/>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600"/>
              </a:spcAft>
              <a:defRPr sz="900"/>
            </a:lvl1pPr>
          </a:lstStyle>
          <a:p>
            <a:pPr lvl="0"/>
            <a:r>
              <a:rPr lang="en-US"/>
              <a:t>Click to edit Master text styles</a:t>
            </a:r>
          </a:p>
        </p:txBody>
      </p:sp>
      <p:sp>
        <p:nvSpPr>
          <p:cNvPr id="3" name="Picture Placeholder 2"/>
          <p:cNvSpPr>
            <a:spLocks noGrp="1"/>
          </p:cNvSpPr>
          <p:nvPr>
            <p:ph type="pic" sz="quarter" idx="14" hasCustomPrompt="1"/>
          </p:nvPr>
        </p:nvSpPr>
        <p:spPr>
          <a:xfrm>
            <a:off x="9370847" y="4211955"/>
            <a:ext cx="2319503" cy="1725448"/>
          </a:xfrm>
        </p:spPr>
        <p:txBody>
          <a:bodyPr anchor="ctr" anchorCtr="0"/>
          <a:lstStyle>
            <a:lvl1pPr algn="ctr">
              <a:defRPr sz="900"/>
            </a:lvl1pPr>
          </a:lstStyle>
          <a:p>
            <a:r>
              <a:rPr lang="en-GB" sz="900"/>
              <a:t>Insert sponsorship mark here</a:t>
            </a:r>
            <a:endParaRPr lang="en-GB"/>
          </a:p>
        </p:txBody>
      </p:sp>
      <p:sp>
        <p:nvSpPr>
          <p:cNvPr id="8" name="Text Placeholder 7"/>
          <p:cNvSpPr>
            <a:spLocks noGrp="1"/>
          </p:cNvSpPr>
          <p:nvPr>
            <p:ph type="body" sz="quarter" idx="15"/>
          </p:nvPr>
        </p:nvSpPr>
        <p:spPr>
          <a:xfrm>
            <a:off x="9370850" y="6018028"/>
            <a:ext cx="2319501" cy="363722"/>
          </a:xfrm>
        </p:spPr>
        <p:txBody>
          <a:bodyPr anchor="b" anchorCtr="0"/>
          <a:lstStyle>
            <a:lvl1pPr>
              <a:lnSpc>
                <a:spcPct val="100000"/>
              </a:lnSpc>
              <a:defRPr sz="950"/>
            </a:lvl1pPr>
          </a:lstStyle>
          <a:p>
            <a:pPr lvl="0"/>
            <a:r>
              <a:rPr lang="en-US"/>
              <a:t>Click to edit Master text styles</a:t>
            </a:r>
          </a:p>
        </p:txBody>
      </p:sp>
      <p:grpSp>
        <p:nvGrpSpPr>
          <p:cNvPr id="20" name="Group 19">
            <a:extLst>
              <a:ext uri="{FF2B5EF4-FFF2-40B4-BE49-F238E27FC236}">
                <a16:creationId xmlns:a16="http://schemas.microsoft.com/office/drawing/2014/main" id="{097E0515-6C39-4901-8E7A-58C285EDC0AB}"/>
              </a:ext>
            </a:extLst>
          </p:cNvPr>
          <p:cNvGrpSpPr/>
          <p:nvPr/>
        </p:nvGrpSpPr>
        <p:grpSpPr>
          <a:xfrm>
            <a:off x="503988" y="378000"/>
            <a:ext cx="2160000" cy="307976"/>
            <a:chOff x="398463" y="404813"/>
            <a:chExt cx="1627187" cy="307976"/>
          </a:xfrm>
          <a:solidFill>
            <a:schemeClr val="tx1"/>
          </a:solidFill>
        </p:grpSpPr>
        <p:sp>
          <p:nvSpPr>
            <p:cNvPr id="21" name="Oval 5">
              <a:extLst>
                <a:ext uri="{FF2B5EF4-FFF2-40B4-BE49-F238E27FC236}">
                  <a16:creationId xmlns:a16="http://schemas.microsoft.com/office/drawing/2014/main" id="{615C214D-A089-4FFB-A734-F90AE083CAD7}"/>
                </a:ext>
              </a:extLst>
            </p:cNvPr>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2" name="Freeform 6">
              <a:extLst>
                <a:ext uri="{FF2B5EF4-FFF2-40B4-BE49-F238E27FC236}">
                  <a16:creationId xmlns:a16="http://schemas.microsoft.com/office/drawing/2014/main" id="{A93BCBBE-EC11-4B69-BCF9-B75DDF00AFE2}"/>
                </a:ext>
              </a:extLst>
            </p:cNvPr>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3" name="Rectangle 7">
              <a:extLst>
                <a:ext uri="{FF2B5EF4-FFF2-40B4-BE49-F238E27FC236}">
                  <a16:creationId xmlns:a16="http://schemas.microsoft.com/office/drawing/2014/main" id="{B6836D4F-5A8C-47BD-81F1-57493FADBDA6}"/>
                </a:ext>
              </a:extLst>
            </p:cNvPr>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4" name="Freeform 8">
              <a:extLst>
                <a:ext uri="{FF2B5EF4-FFF2-40B4-BE49-F238E27FC236}">
                  <a16:creationId xmlns:a16="http://schemas.microsoft.com/office/drawing/2014/main" id="{AA3D281B-BC9E-4EEE-BBAF-36DEEB6B0954}"/>
                </a:ext>
              </a:extLst>
            </p:cNvPr>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5" name="Rectangle 9">
              <a:extLst>
                <a:ext uri="{FF2B5EF4-FFF2-40B4-BE49-F238E27FC236}">
                  <a16:creationId xmlns:a16="http://schemas.microsoft.com/office/drawing/2014/main" id="{AB55D258-E40E-4A3C-9476-1F557D610230}"/>
                </a:ext>
              </a:extLst>
            </p:cNvPr>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6" name="Rectangle 10">
              <a:extLst>
                <a:ext uri="{FF2B5EF4-FFF2-40B4-BE49-F238E27FC236}">
                  <a16:creationId xmlns:a16="http://schemas.microsoft.com/office/drawing/2014/main" id="{206CFA9A-69C0-466D-A684-C4A4EE5CCD3A}"/>
                </a:ext>
              </a:extLst>
            </p:cNvPr>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7" name="Freeform 11">
              <a:extLst>
                <a:ext uri="{FF2B5EF4-FFF2-40B4-BE49-F238E27FC236}">
                  <a16:creationId xmlns:a16="http://schemas.microsoft.com/office/drawing/2014/main" id="{EA08E67C-FBAD-4759-90DF-9E2745041A23}"/>
                </a:ext>
              </a:extLst>
            </p:cNvPr>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8" name="Freeform 12">
              <a:extLst>
                <a:ext uri="{FF2B5EF4-FFF2-40B4-BE49-F238E27FC236}">
                  <a16:creationId xmlns:a16="http://schemas.microsoft.com/office/drawing/2014/main" id="{855DCDC6-8626-4BF9-ADBC-E8D964EFC6D4}"/>
                </a:ext>
              </a:extLst>
            </p:cNvPr>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9" name="Freeform 13">
              <a:extLst>
                <a:ext uri="{FF2B5EF4-FFF2-40B4-BE49-F238E27FC236}">
                  <a16:creationId xmlns:a16="http://schemas.microsoft.com/office/drawing/2014/main" id="{61494D30-F7BB-4ED7-BCC2-FA7B11A00133}"/>
                </a:ext>
              </a:extLst>
            </p:cNvPr>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30" name="Freeform 14">
              <a:extLst>
                <a:ext uri="{FF2B5EF4-FFF2-40B4-BE49-F238E27FC236}">
                  <a16:creationId xmlns:a16="http://schemas.microsoft.com/office/drawing/2014/main" id="{7233E486-CC34-4699-822C-65BE5643A685}"/>
                </a:ext>
              </a:extLst>
            </p:cNvPr>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grpSp>
    </p:spTree>
    <p:extLst>
      <p:ext uri="{BB962C8B-B14F-4D97-AF65-F5344CB8AC3E}">
        <p14:creationId xmlns:p14="http://schemas.microsoft.com/office/powerpoint/2010/main" val="2625868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1_End slide">
    <p:bg>
      <p:bgPr>
        <a:solidFill>
          <a:schemeClr val="tx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D17BFC3-2A9C-4DC6-A8F9-5A12A7AD902E}"/>
              </a:ext>
            </a:extLst>
          </p:cNvPr>
          <p:cNvGrpSpPr>
            <a:grpSpLocks noChangeAspect="1"/>
          </p:cNvGrpSpPr>
          <p:nvPr/>
        </p:nvGrpSpPr>
        <p:grpSpPr>
          <a:xfrm>
            <a:off x="499872" y="374904"/>
            <a:ext cx="2157984" cy="303284"/>
            <a:chOff x="398463" y="404813"/>
            <a:chExt cx="1627187" cy="307976"/>
          </a:xfrm>
          <a:solidFill>
            <a:schemeClr val="tx1"/>
          </a:solidFill>
        </p:grpSpPr>
        <p:sp>
          <p:nvSpPr>
            <p:cNvPr id="17" name="Oval 5">
              <a:extLst>
                <a:ext uri="{FF2B5EF4-FFF2-40B4-BE49-F238E27FC236}">
                  <a16:creationId xmlns:a16="http://schemas.microsoft.com/office/drawing/2014/main" id="{FC4A5099-C2A9-4238-8462-F6DD53BE8D0F}"/>
                </a:ext>
              </a:extLst>
            </p:cNvPr>
            <p:cNvSpPr>
              <a:spLocks noChangeArrowheads="1"/>
            </p:cNvSpPr>
            <p:nvPr/>
          </p:nvSpPr>
          <p:spPr bwMode="auto">
            <a:xfrm>
              <a:off x="1938338" y="625476"/>
              <a:ext cx="87312" cy="87313"/>
            </a:xfrm>
            <a:prstGeom prst="ellipse">
              <a:avLst/>
            </a:prstGeom>
            <a:solidFill>
              <a:srgbClr val="86BC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8" name="Freeform 6">
              <a:extLst>
                <a:ext uri="{FF2B5EF4-FFF2-40B4-BE49-F238E27FC236}">
                  <a16:creationId xmlns:a16="http://schemas.microsoft.com/office/drawing/2014/main" id="{DA04BF6B-C7FB-492E-ADC5-C8D0B35565CF}"/>
                </a:ext>
              </a:extLst>
            </p:cNvPr>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9" name="Rectangle 7">
              <a:extLst>
                <a:ext uri="{FF2B5EF4-FFF2-40B4-BE49-F238E27FC236}">
                  <a16:creationId xmlns:a16="http://schemas.microsoft.com/office/drawing/2014/main" id="{14D2D705-0E89-49E7-904D-B19DEA0D6163}"/>
                </a:ext>
              </a:extLst>
            </p:cNvPr>
            <p:cNvSpPr>
              <a:spLocks noChangeArrowheads="1"/>
            </p:cNvSpPr>
            <p:nvPr/>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1" name="Freeform 8">
              <a:extLst>
                <a:ext uri="{FF2B5EF4-FFF2-40B4-BE49-F238E27FC236}">
                  <a16:creationId xmlns:a16="http://schemas.microsoft.com/office/drawing/2014/main" id="{72608037-8C36-4FDF-8649-68474055E428}"/>
                </a:ext>
              </a:extLst>
            </p:cNvPr>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2" name="Rectangle 9">
              <a:extLst>
                <a:ext uri="{FF2B5EF4-FFF2-40B4-BE49-F238E27FC236}">
                  <a16:creationId xmlns:a16="http://schemas.microsoft.com/office/drawing/2014/main" id="{88DE3F89-5064-420A-9400-E9D3EDB16135}"/>
                </a:ext>
              </a:extLst>
            </p:cNvPr>
            <p:cNvSpPr>
              <a:spLocks noChangeArrowheads="1"/>
            </p:cNvSpPr>
            <p:nvPr/>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3" name="Rectangle 10">
              <a:extLst>
                <a:ext uri="{FF2B5EF4-FFF2-40B4-BE49-F238E27FC236}">
                  <a16:creationId xmlns:a16="http://schemas.microsoft.com/office/drawing/2014/main" id="{6E22AD9C-EE72-4F5E-9A94-C465F82218CD}"/>
                </a:ext>
              </a:extLst>
            </p:cNvPr>
            <p:cNvSpPr>
              <a:spLocks noChangeArrowheads="1"/>
            </p:cNvSpPr>
            <p:nvPr/>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4" name="Freeform 11">
              <a:extLst>
                <a:ext uri="{FF2B5EF4-FFF2-40B4-BE49-F238E27FC236}">
                  <a16:creationId xmlns:a16="http://schemas.microsoft.com/office/drawing/2014/main" id="{F8716950-6EF8-4707-BE9F-17C1253A3DFC}"/>
                </a:ext>
              </a:extLst>
            </p:cNvPr>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5" name="Freeform 12">
              <a:extLst>
                <a:ext uri="{FF2B5EF4-FFF2-40B4-BE49-F238E27FC236}">
                  <a16:creationId xmlns:a16="http://schemas.microsoft.com/office/drawing/2014/main" id="{39DA23AC-3618-428F-B090-148A81D13961}"/>
                </a:ext>
              </a:extLst>
            </p:cNvPr>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6" name="Freeform 13">
              <a:extLst>
                <a:ext uri="{FF2B5EF4-FFF2-40B4-BE49-F238E27FC236}">
                  <a16:creationId xmlns:a16="http://schemas.microsoft.com/office/drawing/2014/main" id="{6111C4D2-34B0-4F91-B8D7-DD8111D0CD08}"/>
                </a:ext>
              </a:extLst>
            </p:cNvPr>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7" name="Freeform 14">
              <a:extLst>
                <a:ext uri="{FF2B5EF4-FFF2-40B4-BE49-F238E27FC236}">
                  <a16:creationId xmlns:a16="http://schemas.microsoft.com/office/drawing/2014/main" id="{B75D5820-359A-4451-9568-D8E3E2866BC5}"/>
                </a:ext>
              </a:extLst>
            </p:cNvPr>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
        <p:nvSpPr>
          <p:cNvPr id="6" name="Text Placeholder 5"/>
          <p:cNvSpPr>
            <a:spLocks noGrp="1"/>
          </p:cNvSpPr>
          <p:nvPr>
            <p:ph type="body" sz="quarter" idx="13" hasCustomPrompt="1"/>
          </p:nvPr>
        </p:nvSpPr>
        <p:spPr>
          <a:xfrm>
            <a:off x="501652" y="4211955"/>
            <a:ext cx="8528936" cy="2169796"/>
          </a:xfrm>
        </p:spPr>
        <p:txBody>
          <a:bodyPr anchor="b" anchorCtr="0">
            <a:normAutofit/>
          </a:bodyPr>
          <a:lstStyle>
            <a:lvl1pPr>
              <a:lnSpc>
                <a:spcPct val="100000"/>
              </a:lnSpc>
              <a:spcAft>
                <a:spcPts val="600"/>
              </a:spcAft>
              <a:defRPr sz="1100">
                <a:solidFill>
                  <a:schemeClr val="bg1"/>
                </a:solidFill>
              </a:defRPr>
            </a:lvl1pPr>
          </a:lstStyle>
          <a:p>
            <a:pPr lvl="0"/>
            <a:r>
              <a:rPr lang="sr-Latn-RS" dirty="0"/>
              <a:t>© 2023, </a:t>
            </a:r>
            <a:r>
              <a:rPr lang="sr-Latn-RS" dirty="0" err="1"/>
              <a:t>Deloitte</a:t>
            </a:r>
            <a:r>
              <a:rPr lang="sr-Latn-RS" dirty="0"/>
              <a:t> </a:t>
            </a:r>
            <a:r>
              <a:rPr lang="sr-Latn-RS" dirty="0" err="1"/>
              <a:t>d.o.o</a:t>
            </a:r>
            <a:r>
              <a:rPr lang="sr-Latn-RS" dirty="0"/>
              <a:t>. Beograd</a:t>
            </a:r>
            <a:endParaRPr lang="en-US" dirty="0"/>
          </a:p>
        </p:txBody>
      </p:sp>
      <p:sp>
        <p:nvSpPr>
          <p:cNvPr id="3" name="Picture Placeholder 2"/>
          <p:cNvSpPr>
            <a:spLocks noGrp="1"/>
          </p:cNvSpPr>
          <p:nvPr>
            <p:ph type="pic" sz="quarter" idx="14" hasCustomPrompt="1"/>
          </p:nvPr>
        </p:nvSpPr>
        <p:spPr>
          <a:xfrm>
            <a:off x="9370847" y="4211955"/>
            <a:ext cx="2319503" cy="1725448"/>
          </a:xfrm>
        </p:spPr>
        <p:txBody>
          <a:bodyPr anchor="ctr" anchorCtr="0"/>
          <a:lstStyle>
            <a:lvl1pPr algn="ctr">
              <a:defRPr sz="900">
                <a:solidFill>
                  <a:schemeClr val="bg1"/>
                </a:solidFill>
              </a:defRPr>
            </a:lvl1pPr>
          </a:lstStyle>
          <a:p>
            <a:r>
              <a:rPr lang="en-GB" sz="900"/>
              <a:t>Insert sponsorship mark here</a:t>
            </a:r>
            <a:endParaRPr lang="en-GB"/>
          </a:p>
        </p:txBody>
      </p:sp>
      <p:sp>
        <p:nvSpPr>
          <p:cNvPr id="8" name="Text Placeholder 7"/>
          <p:cNvSpPr>
            <a:spLocks noGrp="1"/>
          </p:cNvSpPr>
          <p:nvPr>
            <p:ph type="body" sz="quarter" idx="15"/>
          </p:nvPr>
        </p:nvSpPr>
        <p:spPr>
          <a:xfrm>
            <a:off x="9370850" y="6018028"/>
            <a:ext cx="2319501" cy="363722"/>
          </a:xfrm>
        </p:spPr>
        <p:txBody>
          <a:bodyPr anchor="b" anchorCtr="0"/>
          <a:lstStyle>
            <a:lvl1pPr>
              <a:lnSpc>
                <a:spcPct val="100000"/>
              </a:lnSpc>
              <a:defRPr sz="95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1177264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41509889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marL="0" lvl="0" indent="0" algn="ctr" eaLnBrk="1">
              <a:lnSpc>
                <a:spcPct val="106000"/>
              </a:lnSpc>
              <a:buFont typeface="Wingdings 2" pitchFamily="18" charset="2"/>
              <a:buNone/>
            </a:pPr>
            <a:endParaRPr lang="en-US" sz="2000" b="0" i="0" baseline="0">
              <a:solidFill>
                <a:schemeClr val="bg1"/>
              </a:solidFill>
              <a:latin typeface="Verdana" panose="020B0604030504040204" pitchFamily="34" charset="0"/>
              <a:ea typeface="+mj-ea"/>
              <a:cs typeface="+mj-cs"/>
              <a:sym typeface="Verdana" panose="020B0604030504040204" pitchFamily="34" charset="0"/>
            </a:endParaRPr>
          </a:p>
        </p:txBody>
      </p:sp>
      <p:sp>
        <p:nvSpPr>
          <p:cNvPr id="9" name="Text Placeholder 8"/>
          <p:cNvSpPr>
            <a:spLocks noGrp="1"/>
          </p:cNvSpPr>
          <p:nvPr>
            <p:ph type="body" sz="quarter" idx="13" hasCustomPrompt="1"/>
          </p:nvPr>
        </p:nvSpPr>
        <p:spPr>
          <a:xfrm>
            <a:off x="512302" y="979304"/>
            <a:ext cx="11165591" cy="470283"/>
          </a:xfrm>
          <a:prstGeom prst="rect">
            <a:avLst/>
          </a:prstGeom>
        </p:spPr>
        <p:txBody>
          <a:bodyPr lIns="0" tIns="0" rIns="0" bIns="0">
            <a:noAutofit/>
          </a:bodyPr>
          <a:lstStyle>
            <a:lvl1pPr marL="0" indent="0">
              <a:buNone/>
              <a:defRPr sz="1197" b="0">
                <a:solidFill>
                  <a:srgbClr val="575757"/>
                </a:solidFill>
              </a:defRPr>
            </a:lvl1pPr>
          </a:lstStyle>
          <a:p>
            <a:pPr lvl="0"/>
            <a:r>
              <a:rPr lang="en-US"/>
              <a:t>Click to add subtitle</a:t>
            </a:r>
          </a:p>
        </p:txBody>
      </p:sp>
      <p:sp>
        <p:nvSpPr>
          <p:cNvPr id="14" name="Title Placeholder 1"/>
          <p:cNvSpPr>
            <a:spLocks noGrp="1"/>
          </p:cNvSpPr>
          <p:nvPr>
            <p:ph type="title"/>
          </p:nvPr>
        </p:nvSpPr>
        <p:spPr>
          <a:xfrm>
            <a:off x="512301" y="587582"/>
            <a:ext cx="11165591" cy="391903"/>
          </a:xfrm>
          <a:prstGeom prst="rect">
            <a:avLst/>
          </a:prstGeom>
        </p:spPr>
        <p:txBody>
          <a:bodyPr vert="horz" lIns="0" tIns="0" rIns="0" bIns="0" rtlCol="0" anchor="t" anchorCtr="0">
            <a:noAutofit/>
          </a:bodyPr>
          <a:lstStyle>
            <a:lvl1pPr>
              <a:defRPr/>
            </a:lvl1pPr>
          </a:lstStyle>
          <a:p>
            <a:r>
              <a:rPr lang="en-US" noProof="0"/>
              <a:t>Click to edit Master title style</a:t>
            </a:r>
          </a:p>
        </p:txBody>
      </p:sp>
      <p:sp>
        <p:nvSpPr>
          <p:cNvPr id="4" name="Footer Placeholder 3"/>
          <p:cNvSpPr>
            <a:spLocks noGrp="1"/>
          </p:cNvSpPr>
          <p:nvPr>
            <p:ph type="ftr" sz="quarter" idx="14"/>
          </p:nvPr>
        </p:nvSpPr>
        <p:spPr/>
        <p:txBody>
          <a:bodyPr/>
          <a:lstStyle/>
          <a:p>
            <a:r>
              <a:rPr lang="en-GB"/>
              <a:t>2019 Deloitte Hungary </a:t>
            </a:r>
          </a:p>
        </p:txBody>
      </p:sp>
    </p:spTree>
    <p:extLst>
      <p:ext uri="{BB962C8B-B14F-4D97-AF65-F5344CB8AC3E}">
        <p14:creationId xmlns:p14="http://schemas.microsoft.com/office/powerpoint/2010/main" val="4059654612"/>
      </p:ext>
    </p:extLst>
  </p:cSld>
  <p:clrMapOvr>
    <a:masterClrMapping/>
  </p:clrMapOvr>
  <p:transition>
    <p:fade/>
  </p:transition>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solidFill>
          <a:schemeClr val="tx1"/>
        </a:solidFill>
        <a:effectLst/>
      </p:bgPr>
    </p:bg>
    <p:spTree>
      <p:nvGrpSpPr>
        <p:cNvPr id="1" name=""/>
        <p:cNvGrpSpPr/>
        <p:nvPr/>
      </p:nvGrpSpPr>
      <p:grpSpPr>
        <a:xfrm>
          <a:off x="0" y="0"/>
          <a:ext cx="0" cy="0"/>
          <a:chOff x="0" y="0"/>
          <a:chExt cx="0" cy="0"/>
        </a:xfrm>
      </p:grpSpPr>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hasCustomPrompt="1"/>
          </p:nvPr>
        </p:nvSpPr>
        <p:spPr>
          <a:xfrm>
            <a:off x="463296" y="6365848"/>
            <a:ext cx="4446269" cy="273050"/>
          </a:xfrm>
          <a:prstGeom prst="rect">
            <a:avLst/>
          </a:prstGeom>
        </p:spPr>
        <p:txBody>
          <a:bodyPr anchor="t">
            <a:noAutofit/>
          </a:bodyPr>
          <a:lstStyle>
            <a:lvl1pPr>
              <a:spcAft>
                <a:spcPts val="0"/>
              </a:spcAft>
              <a:defRPr sz="1100" b="0">
                <a:solidFill>
                  <a:schemeClr val="bg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r-Latn-RS" noProof="0" dirty="0"/>
              <a:t>© </a:t>
            </a:r>
            <a:r>
              <a:rPr lang="sr-Latn-RS" noProof="0" dirty="0" err="1"/>
              <a:t>Deloitte</a:t>
            </a:r>
            <a:r>
              <a:rPr lang="sr-Latn-RS" noProof="0" dirty="0"/>
              <a:t> </a:t>
            </a:r>
            <a:r>
              <a:rPr lang="sr-Latn-RS" noProof="0" dirty="0" err="1"/>
              <a:t>Serbia</a:t>
            </a:r>
            <a:r>
              <a:rPr lang="sr-Latn-RS" noProof="0" dirty="0"/>
              <a:t> 2023</a:t>
            </a:r>
            <a:endParaRPr lang="en-US" noProof="0" dirty="0"/>
          </a:p>
        </p:txBody>
      </p:sp>
      <p:grpSp>
        <p:nvGrpSpPr>
          <p:cNvPr id="27" name="Group 26">
            <a:extLst>
              <a:ext uri="{FF2B5EF4-FFF2-40B4-BE49-F238E27FC236}">
                <a16:creationId xmlns:a16="http://schemas.microsoft.com/office/drawing/2014/main" id="{B6F50CF5-77BF-459B-9A79-3C4CC22A0F3A}"/>
              </a:ext>
            </a:extLst>
          </p:cNvPr>
          <p:cNvGrpSpPr/>
          <p:nvPr userDrawn="1"/>
        </p:nvGrpSpPr>
        <p:grpSpPr>
          <a:xfrm>
            <a:off x="463296" y="351251"/>
            <a:ext cx="1819656" cy="347472"/>
            <a:chOff x="398463" y="404813"/>
            <a:chExt cx="1627187" cy="307976"/>
          </a:xfrm>
          <a:solidFill>
            <a:schemeClr val="bg1"/>
          </a:solidFill>
        </p:grpSpPr>
        <p:sp>
          <p:nvSpPr>
            <p:cNvPr id="28" name="Oval 5">
              <a:extLst>
                <a:ext uri="{FF2B5EF4-FFF2-40B4-BE49-F238E27FC236}">
                  <a16:creationId xmlns:a16="http://schemas.microsoft.com/office/drawing/2014/main" id="{E9128BED-07B9-451E-B858-7CC1141471B6}"/>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9" name="Freeform 6">
              <a:extLst>
                <a:ext uri="{FF2B5EF4-FFF2-40B4-BE49-F238E27FC236}">
                  <a16:creationId xmlns:a16="http://schemas.microsoft.com/office/drawing/2014/main" id="{C68196BA-7D11-4539-BDF9-983E22D34232}"/>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4" name="Rectangle 7">
              <a:extLst>
                <a:ext uri="{FF2B5EF4-FFF2-40B4-BE49-F238E27FC236}">
                  <a16:creationId xmlns:a16="http://schemas.microsoft.com/office/drawing/2014/main" id="{42AF1C77-6287-4499-B04A-87B27165DE90}"/>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5" name="Freeform 8">
              <a:extLst>
                <a:ext uri="{FF2B5EF4-FFF2-40B4-BE49-F238E27FC236}">
                  <a16:creationId xmlns:a16="http://schemas.microsoft.com/office/drawing/2014/main" id="{25579AED-BEB3-43B3-8ED1-4F00DD4BD00F}"/>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6" name="Rectangle 9">
              <a:extLst>
                <a:ext uri="{FF2B5EF4-FFF2-40B4-BE49-F238E27FC236}">
                  <a16:creationId xmlns:a16="http://schemas.microsoft.com/office/drawing/2014/main" id="{E45E9D0B-F5C0-4893-92F0-D69A666C1B0B}"/>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7" name="Rectangle 10">
              <a:extLst>
                <a:ext uri="{FF2B5EF4-FFF2-40B4-BE49-F238E27FC236}">
                  <a16:creationId xmlns:a16="http://schemas.microsoft.com/office/drawing/2014/main" id="{DE5C210F-0B06-4949-8E4D-64301D93E9D9}"/>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8" name="Freeform 11">
              <a:extLst>
                <a:ext uri="{FF2B5EF4-FFF2-40B4-BE49-F238E27FC236}">
                  <a16:creationId xmlns:a16="http://schemas.microsoft.com/office/drawing/2014/main" id="{F24B8B3C-D0AE-4485-8A30-2C7813EFDEE1}"/>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9" name="Freeform 12">
              <a:extLst>
                <a:ext uri="{FF2B5EF4-FFF2-40B4-BE49-F238E27FC236}">
                  <a16:creationId xmlns:a16="http://schemas.microsoft.com/office/drawing/2014/main" id="{0DD172EE-B893-46D5-9A64-6715E431296D}"/>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0" name="Freeform 13">
              <a:extLst>
                <a:ext uri="{FF2B5EF4-FFF2-40B4-BE49-F238E27FC236}">
                  <a16:creationId xmlns:a16="http://schemas.microsoft.com/office/drawing/2014/main" id="{41641FDD-35E1-4F42-B99C-FFA6812569B0}"/>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1" name="Freeform 14">
              <a:extLst>
                <a:ext uri="{FF2B5EF4-FFF2-40B4-BE49-F238E27FC236}">
                  <a16:creationId xmlns:a16="http://schemas.microsoft.com/office/drawing/2014/main" id="{DFE30DEA-FA20-4812-875C-D70A3CA3F5F2}"/>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
        <p:nvSpPr>
          <p:cNvPr id="53" name="Title 1">
            <a:extLst>
              <a:ext uri="{FF2B5EF4-FFF2-40B4-BE49-F238E27FC236}">
                <a16:creationId xmlns:a16="http://schemas.microsoft.com/office/drawing/2014/main" id="{647FBB06-57A1-478F-8BCE-57D05265516A}"/>
              </a:ext>
            </a:extLst>
          </p:cNvPr>
          <p:cNvSpPr>
            <a:spLocks noGrp="1"/>
          </p:cNvSpPr>
          <p:nvPr>
            <p:ph type="ctrTitle"/>
          </p:nvPr>
        </p:nvSpPr>
        <p:spPr bwMode="gray">
          <a:xfrm>
            <a:off x="463296" y="5186209"/>
            <a:ext cx="4446269" cy="895983"/>
          </a:xfrm>
          <a:prstGeom prst="rect">
            <a:avLst/>
          </a:prstGeom>
        </p:spPr>
        <p:txBody>
          <a:bodyPr anchor="b" anchorCtr="0">
            <a:noAutofit/>
          </a:bodyPr>
          <a:lstStyle>
            <a:lvl1pPr algn="l">
              <a:lnSpc>
                <a:spcPts val="3200"/>
              </a:lnSpc>
              <a:defRPr sz="3200" b="0">
                <a:solidFill>
                  <a:schemeClr val="accent1"/>
                </a:solidFill>
                <a:latin typeface="Calibri Light" panose="020F0302020204030204" pitchFamily="34" charset="0"/>
                <a:ea typeface="Open Sans" panose="020B0606030504020204" pitchFamily="34" charset="0"/>
                <a:cs typeface="Calibri Light" panose="020F0302020204030204" pitchFamily="34" charset="0"/>
              </a:defRPr>
            </a:lvl1pPr>
          </a:lstStyle>
          <a:p>
            <a:r>
              <a:rPr lang="en-US" noProof="0" dirty="0"/>
              <a:t>Click to edit Master title style</a:t>
            </a:r>
          </a:p>
        </p:txBody>
      </p:sp>
      <p:sp>
        <p:nvSpPr>
          <p:cNvPr id="17" name="Picture Placeholder 8">
            <a:extLst>
              <a:ext uri="{FF2B5EF4-FFF2-40B4-BE49-F238E27FC236}">
                <a16:creationId xmlns:a16="http://schemas.microsoft.com/office/drawing/2014/main" id="{AA5D9D6B-8AE5-40BD-B06B-DB5F7F3841FC}"/>
              </a:ext>
            </a:extLst>
          </p:cNvPr>
          <p:cNvSpPr>
            <a:spLocks noGrp="1"/>
          </p:cNvSpPr>
          <p:nvPr>
            <p:ph type="pic" sz="quarter" idx="11"/>
          </p:nvPr>
        </p:nvSpPr>
        <p:spPr>
          <a:xfrm>
            <a:off x="3316942" y="688848"/>
            <a:ext cx="5562600" cy="5556504"/>
          </a:xfrm>
          <a:prstGeom prst="rect">
            <a:avLst/>
          </a:prstGeom>
        </p:spPr>
        <p:txBody>
          <a:bodyPr/>
          <a:lstStyle/>
          <a:p>
            <a:r>
              <a:rPr lang="en-US" noProof="0" dirty="0"/>
              <a:t>Click icon to add picture</a:t>
            </a:r>
          </a:p>
        </p:txBody>
      </p:sp>
    </p:spTree>
    <p:extLst>
      <p:ext uri="{BB962C8B-B14F-4D97-AF65-F5344CB8AC3E}">
        <p14:creationId xmlns:p14="http://schemas.microsoft.com/office/powerpoint/2010/main" val="3759588663"/>
      </p:ext>
    </p:extLst>
  </p:cSld>
  <p:clrMapOvr>
    <a:masterClrMapping/>
  </p:clrMapOvr>
  <p:transition>
    <p:fade/>
  </p:transition>
  <p:hf hdr="0" dt="0"/>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1" y="1665291"/>
            <a:ext cx="11252201" cy="4633912"/>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Text Placeholder 8"/>
          <p:cNvSpPr>
            <a:spLocks noGrp="1"/>
          </p:cNvSpPr>
          <p:nvPr>
            <p:ph type="body" sz="quarter" idx="13" hasCustomPrompt="1"/>
          </p:nvPr>
        </p:nvSpPr>
        <p:spPr>
          <a:xfrm>
            <a:off x="469901" y="736690"/>
            <a:ext cx="11252201"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1" y="402587"/>
            <a:ext cx="11252201" cy="334102"/>
          </a:xfrm>
          <a:prstGeom prst="rect">
            <a:avLst/>
          </a:prstGeom>
        </p:spPr>
        <p:txBody>
          <a:bodyPr vert="horz" lIns="0" tIns="0" rIns="0" bIns="0" rtlCol="0" anchor="t" anchorCtr="0">
            <a:noAutofit/>
          </a:bodyPr>
          <a:lstStyle>
            <a:lvl1pPr>
              <a:defRPr sz="1800"/>
            </a:lvl1pPr>
          </a:lstStyle>
          <a:p>
            <a:r>
              <a:rPr lang="en-US" noProof="0"/>
              <a:t>Click to edit Master title style</a:t>
            </a:r>
            <a:endParaRPr lang="en-US" noProof="0" dirty="0"/>
          </a:p>
        </p:txBody>
      </p:sp>
    </p:spTree>
    <p:extLst>
      <p:ext uri="{BB962C8B-B14F-4D97-AF65-F5344CB8AC3E}">
        <p14:creationId xmlns:p14="http://schemas.microsoft.com/office/powerpoint/2010/main" val="3771800874"/>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24933" y="1705670"/>
            <a:ext cx="10517718"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a:t>Click to edit Master title style</a:t>
            </a:r>
          </a:p>
        </p:txBody>
      </p:sp>
      <p:sp>
        <p:nvSpPr>
          <p:cNvPr id="3" name="Text Placeholder 2"/>
          <p:cNvSpPr>
            <a:spLocks noGrp="1"/>
          </p:cNvSpPr>
          <p:nvPr>
            <p:ph type="body" idx="1"/>
          </p:nvPr>
        </p:nvSpPr>
        <p:spPr bwMode="gray">
          <a:xfrm>
            <a:off x="524933" y="3429001"/>
            <a:ext cx="10517718" cy="1566532"/>
          </a:xfrm>
        </p:spPr>
        <p:txBody>
          <a:bodyPr lIns="0" tIns="0" rIns="0" bIns="0">
            <a:noAutofit/>
          </a:bodyPr>
          <a:lstStyle>
            <a:lvl1pPr marL="0" indent="0">
              <a:lnSpc>
                <a:spcPct val="95000"/>
              </a:lnSpc>
              <a:spcAft>
                <a:spcPts val="0"/>
              </a:spcAft>
              <a:buNone/>
              <a:defRPr sz="3850">
                <a:solidFill>
                  <a:schemeClr val="bg1"/>
                </a:solidFill>
              </a:defRPr>
            </a:lvl1pPr>
            <a:lvl2pPr marL="457203" indent="0">
              <a:buNone/>
              <a:defRPr sz="2000">
                <a:solidFill>
                  <a:schemeClr val="tx1">
                    <a:tint val="75000"/>
                  </a:schemeClr>
                </a:solidFill>
              </a:defRPr>
            </a:lvl2pPr>
            <a:lvl3pPr marL="914406" indent="0">
              <a:buNone/>
              <a:defRPr sz="1800">
                <a:solidFill>
                  <a:schemeClr val="tx1">
                    <a:tint val="75000"/>
                  </a:schemeClr>
                </a:solidFill>
              </a:defRPr>
            </a:lvl3pPr>
            <a:lvl4pPr marL="1371609" indent="0">
              <a:buNone/>
              <a:defRPr sz="1600">
                <a:solidFill>
                  <a:schemeClr val="tx1">
                    <a:tint val="75000"/>
                  </a:schemeClr>
                </a:solidFill>
              </a:defRPr>
            </a:lvl4pPr>
            <a:lvl5pPr marL="1828812" indent="0">
              <a:buNone/>
              <a:defRPr sz="1600">
                <a:solidFill>
                  <a:schemeClr val="tx1">
                    <a:tint val="75000"/>
                  </a:schemeClr>
                </a:solidFill>
              </a:defRPr>
            </a:lvl5pPr>
            <a:lvl6pPr marL="2286015" indent="0">
              <a:buNone/>
              <a:defRPr sz="1600">
                <a:solidFill>
                  <a:schemeClr val="tx1">
                    <a:tint val="75000"/>
                  </a:schemeClr>
                </a:solidFill>
              </a:defRPr>
            </a:lvl6pPr>
            <a:lvl7pPr marL="2743218" indent="0">
              <a:buNone/>
              <a:defRPr sz="1600">
                <a:solidFill>
                  <a:schemeClr val="tx1">
                    <a:tint val="75000"/>
                  </a:schemeClr>
                </a:solidFill>
              </a:defRPr>
            </a:lvl7pPr>
            <a:lvl8pPr marL="3200421" indent="0">
              <a:buNone/>
              <a:defRPr sz="1600">
                <a:solidFill>
                  <a:schemeClr val="tx1">
                    <a:tint val="75000"/>
                  </a:schemeClr>
                </a:solidFill>
              </a:defRPr>
            </a:lvl8pPr>
            <a:lvl9pPr marL="3657624"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839802494"/>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1_Title Slide - Black">
    <p:bg bwMode="gray">
      <p:bgPr>
        <a:solidFill>
          <a:schemeClr val="tx1"/>
        </a:solidFill>
        <a:effectLst/>
      </p:bgPr>
    </p:bg>
    <p:spTree>
      <p:nvGrpSpPr>
        <p:cNvPr id="1" name=""/>
        <p:cNvGrpSpPr/>
        <p:nvPr/>
      </p:nvGrpSpPr>
      <p:grpSpPr>
        <a:xfrm>
          <a:off x="0" y="0"/>
          <a:ext cx="0" cy="0"/>
          <a:chOff x="0" y="0"/>
          <a:chExt cx="0" cy="0"/>
        </a:xfrm>
      </p:grpSpPr>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463296" y="6365848"/>
            <a:ext cx="4446269" cy="273050"/>
          </a:xfrm>
          <a:prstGeom prst="rect">
            <a:avLst/>
          </a:prstGeom>
        </p:spPr>
        <p:txBody>
          <a:bodyPr anchor="t">
            <a:noAutofit/>
          </a:bodyPr>
          <a:lstStyle>
            <a:lvl1pPr>
              <a:spcAft>
                <a:spcPts val="0"/>
              </a:spcAft>
              <a:defRPr sz="1100" b="0">
                <a:solidFill>
                  <a:schemeClr val="bg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noProof="0" dirty="0"/>
          </a:p>
        </p:txBody>
      </p:sp>
      <p:grpSp>
        <p:nvGrpSpPr>
          <p:cNvPr id="27" name="Group 26">
            <a:extLst>
              <a:ext uri="{FF2B5EF4-FFF2-40B4-BE49-F238E27FC236}">
                <a16:creationId xmlns:a16="http://schemas.microsoft.com/office/drawing/2014/main" id="{B6F50CF5-77BF-459B-9A79-3C4CC22A0F3A}"/>
              </a:ext>
            </a:extLst>
          </p:cNvPr>
          <p:cNvGrpSpPr/>
          <p:nvPr userDrawn="1"/>
        </p:nvGrpSpPr>
        <p:grpSpPr>
          <a:xfrm>
            <a:off x="463296" y="351251"/>
            <a:ext cx="1819656" cy="347472"/>
            <a:chOff x="398463" y="404813"/>
            <a:chExt cx="1627187" cy="307976"/>
          </a:xfrm>
          <a:solidFill>
            <a:schemeClr val="bg1"/>
          </a:solidFill>
        </p:grpSpPr>
        <p:sp>
          <p:nvSpPr>
            <p:cNvPr id="28" name="Oval 5">
              <a:extLst>
                <a:ext uri="{FF2B5EF4-FFF2-40B4-BE49-F238E27FC236}">
                  <a16:creationId xmlns:a16="http://schemas.microsoft.com/office/drawing/2014/main" id="{E9128BED-07B9-451E-B858-7CC1141471B6}"/>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9" name="Freeform 6">
              <a:extLst>
                <a:ext uri="{FF2B5EF4-FFF2-40B4-BE49-F238E27FC236}">
                  <a16:creationId xmlns:a16="http://schemas.microsoft.com/office/drawing/2014/main" id="{C68196BA-7D11-4539-BDF9-983E22D34232}"/>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4" name="Rectangle 7">
              <a:extLst>
                <a:ext uri="{FF2B5EF4-FFF2-40B4-BE49-F238E27FC236}">
                  <a16:creationId xmlns:a16="http://schemas.microsoft.com/office/drawing/2014/main" id="{42AF1C77-6287-4499-B04A-87B27165DE90}"/>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5" name="Freeform 8">
              <a:extLst>
                <a:ext uri="{FF2B5EF4-FFF2-40B4-BE49-F238E27FC236}">
                  <a16:creationId xmlns:a16="http://schemas.microsoft.com/office/drawing/2014/main" id="{25579AED-BEB3-43B3-8ED1-4F00DD4BD00F}"/>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6" name="Rectangle 9">
              <a:extLst>
                <a:ext uri="{FF2B5EF4-FFF2-40B4-BE49-F238E27FC236}">
                  <a16:creationId xmlns:a16="http://schemas.microsoft.com/office/drawing/2014/main" id="{E45E9D0B-F5C0-4893-92F0-D69A666C1B0B}"/>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7" name="Rectangle 10">
              <a:extLst>
                <a:ext uri="{FF2B5EF4-FFF2-40B4-BE49-F238E27FC236}">
                  <a16:creationId xmlns:a16="http://schemas.microsoft.com/office/drawing/2014/main" id="{DE5C210F-0B06-4949-8E4D-64301D93E9D9}"/>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8" name="Freeform 11">
              <a:extLst>
                <a:ext uri="{FF2B5EF4-FFF2-40B4-BE49-F238E27FC236}">
                  <a16:creationId xmlns:a16="http://schemas.microsoft.com/office/drawing/2014/main" id="{F24B8B3C-D0AE-4485-8A30-2C7813EFDEE1}"/>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9" name="Freeform 12">
              <a:extLst>
                <a:ext uri="{FF2B5EF4-FFF2-40B4-BE49-F238E27FC236}">
                  <a16:creationId xmlns:a16="http://schemas.microsoft.com/office/drawing/2014/main" id="{0DD172EE-B893-46D5-9A64-6715E431296D}"/>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0" name="Freeform 13">
              <a:extLst>
                <a:ext uri="{FF2B5EF4-FFF2-40B4-BE49-F238E27FC236}">
                  <a16:creationId xmlns:a16="http://schemas.microsoft.com/office/drawing/2014/main" id="{41641FDD-35E1-4F42-B99C-FFA6812569B0}"/>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1" name="Freeform 14">
              <a:extLst>
                <a:ext uri="{FF2B5EF4-FFF2-40B4-BE49-F238E27FC236}">
                  <a16:creationId xmlns:a16="http://schemas.microsoft.com/office/drawing/2014/main" id="{DFE30DEA-FA20-4812-875C-D70A3CA3F5F2}"/>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
        <p:nvSpPr>
          <p:cNvPr id="53" name="Title 1">
            <a:extLst>
              <a:ext uri="{FF2B5EF4-FFF2-40B4-BE49-F238E27FC236}">
                <a16:creationId xmlns:a16="http://schemas.microsoft.com/office/drawing/2014/main" id="{647FBB06-57A1-478F-8BCE-57D05265516A}"/>
              </a:ext>
            </a:extLst>
          </p:cNvPr>
          <p:cNvSpPr>
            <a:spLocks noGrp="1"/>
          </p:cNvSpPr>
          <p:nvPr>
            <p:ph type="ctrTitle"/>
          </p:nvPr>
        </p:nvSpPr>
        <p:spPr bwMode="gray">
          <a:xfrm>
            <a:off x="463296" y="5186209"/>
            <a:ext cx="4446269" cy="895983"/>
          </a:xfrm>
          <a:prstGeom prst="rect">
            <a:avLst/>
          </a:prstGeom>
        </p:spPr>
        <p:txBody>
          <a:bodyPr anchor="b" anchorCtr="0">
            <a:noAutofit/>
          </a:bodyPr>
          <a:lstStyle>
            <a:lvl1pPr algn="l">
              <a:lnSpc>
                <a:spcPts val="3200"/>
              </a:lnSpc>
              <a:defRPr sz="3200" b="0">
                <a:solidFill>
                  <a:schemeClr val="accent1"/>
                </a:solidFill>
                <a:latin typeface="Calibri Light" panose="020F0302020204030204" pitchFamily="34" charset="0"/>
                <a:ea typeface="Open Sans" panose="020B0606030504020204" pitchFamily="34" charset="0"/>
                <a:cs typeface="Calibri Light" panose="020F0302020204030204" pitchFamily="34" charset="0"/>
              </a:defRPr>
            </a:lvl1pPr>
          </a:lstStyle>
          <a:p>
            <a:r>
              <a:rPr lang="en-US" noProof="0" dirty="0"/>
              <a:t>Click to edit Master title style</a:t>
            </a:r>
          </a:p>
        </p:txBody>
      </p:sp>
      <p:sp>
        <p:nvSpPr>
          <p:cNvPr id="17" name="Picture Placeholder 8">
            <a:extLst>
              <a:ext uri="{FF2B5EF4-FFF2-40B4-BE49-F238E27FC236}">
                <a16:creationId xmlns:a16="http://schemas.microsoft.com/office/drawing/2014/main" id="{AA5D9D6B-8AE5-40BD-B06B-DB5F7F3841FC}"/>
              </a:ext>
            </a:extLst>
          </p:cNvPr>
          <p:cNvSpPr>
            <a:spLocks noGrp="1"/>
          </p:cNvSpPr>
          <p:nvPr>
            <p:ph type="pic" sz="quarter" idx="11"/>
          </p:nvPr>
        </p:nvSpPr>
        <p:spPr>
          <a:xfrm>
            <a:off x="3316942" y="688848"/>
            <a:ext cx="5562600" cy="5556504"/>
          </a:xfrm>
          <a:prstGeom prst="rect">
            <a:avLst/>
          </a:prstGeom>
        </p:spPr>
        <p:txBody>
          <a:bodyPr/>
          <a:lstStyle/>
          <a:p>
            <a:r>
              <a:rPr lang="en-US" noProof="0" dirty="0"/>
              <a:t>Click icon to add picture</a:t>
            </a:r>
          </a:p>
        </p:txBody>
      </p:sp>
    </p:spTree>
    <p:extLst>
      <p:ext uri="{BB962C8B-B14F-4D97-AF65-F5344CB8AC3E}">
        <p14:creationId xmlns:p14="http://schemas.microsoft.com/office/powerpoint/2010/main" val="517849811"/>
      </p:ext>
    </p:extLst>
  </p:cSld>
  <p:clrMapOvr>
    <a:masterClrMapping/>
  </p:clrMapOvr>
  <p:transition>
    <p:fade/>
  </p:transition>
  <p:hf hdr="0" dt="0"/>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Title Slide" preserve="1" userDrawn="1">
  <p:cSld name="Title Slide">
    <p:spTree>
      <p:nvGrpSpPr>
        <p:cNvPr id="1" name=""/>
        <p:cNvGrpSpPr/>
        <p:nvPr/>
      </p:nvGrpSpPr>
      <p:grpSpPr>
        <a:xfrm>
          <a:off x="0" y="0"/>
          <a:ext cx="0" cy="0"/>
          <a:chOff x="0" y="0"/>
          <a:chExt cx="0" cy="0"/>
        </a:xfrm>
      </p:grpSpPr>
      <p:sp>
        <p:nvSpPr>
          <p:cNvPr id="2" name="EcoBackground" hidden="1"/>
          <p:cNvSpPr/>
          <p:nvPr userDrawn="1">
            <p:custDataLst>
              <p:tags r:id="rId2"/>
            </p:custDataLst>
          </p:nvPr>
        </p:nvSpPr>
        <p:spPr bwMode="white">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dirty="0">
              <a:solidFill>
                <a:srgbClr val="FFFFFF"/>
              </a:solidFill>
              <a:latin typeface="Arial" panose="020B0604020202020204" pitchFamily="34" charset="0"/>
              <a:cs typeface="Arial" panose="020B0604020202020204" pitchFamily="34" charset="0"/>
            </a:endParaRPr>
          </a:p>
        </p:txBody>
      </p:sp>
      <p:sp>
        <p:nvSpPr>
          <p:cNvPr id="8" name="Title 1"/>
          <p:cNvSpPr>
            <a:spLocks noGrp="1"/>
          </p:cNvSpPr>
          <p:nvPr>
            <p:ph type="ctrTitle"/>
            <p:custDataLst>
              <p:tags r:id="rId3"/>
            </p:custDataLst>
          </p:nvPr>
        </p:nvSpPr>
        <p:spPr>
          <a:xfrm>
            <a:off x="527384" y="2247140"/>
            <a:ext cx="7488433" cy="1181862"/>
          </a:xfrm>
        </p:spPr>
        <p:txBody>
          <a:bodyPr vert="horz" lIns="0" tIns="0" rIns="0" bIns="0" rtlCol="0" anchor="b" anchorCtr="0">
            <a:spAutoFit/>
          </a:bodyPr>
          <a:lstStyle>
            <a:lvl1pPr>
              <a:defRPr lang="en-GB" b="0" cap="none" baseline="0" noProof="0" dirty="0">
                <a:solidFill>
                  <a:srgbClr val="FFFFFF"/>
                </a:solidFill>
              </a:defRPr>
            </a:lvl1pPr>
          </a:lstStyle>
          <a:p>
            <a:pPr lvl="0"/>
            <a:r>
              <a:rPr lang="de-CH" noProof="0" dirty="0"/>
              <a:t>Titelmasterformat durch Klicken bearbeiten</a:t>
            </a:r>
          </a:p>
        </p:txBody>
      </p:sp>
      <p:sp>
        <p:nvSpPr>
          <p:cNvPr id="9" name="Subtitle 2"/>
          <p:cNvSpPr>
            <a:spLocks noGrp="1"/>
          </p:cNvSpPr>
          <p:nvPr>
            <p:ph type="subTitle" idx="1"/>
            <p:custDataLst>
              <p:tags r:id="rId4"/>
            </p:custDataLst>
          </p:nvPr>
        </p:nvSpPr>
        <p:spPr>
          <a:xfrm>
            <a:off x="527050" y="3687812"/>
            <a:ext cx="7488767" cy="166199"/>
          </a:xfrm>
        </p:spPr>
        <p:txBody>
          <a:bodyPr wrap="square" lIns="0">
            <a:spAutoFit/>
          </a:bodyPr>
          <a:lstStyle>
            <a:lvl1pPr marL="0" indent="0" algn="l">
              <a:spcAft>
                <a:spcPts val="0"/>
              </a:spcAft>
              <a:buNone/>
              <a:defRPr sz="1080" b="1">
                <a:solidFill>
                  <a:srgbClr val="FFFFFF"/>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de-CH" noProof="0" dirty="0"/>
              <a:t>Formatvorlage des Untertitelmasters durch Klicken bearbeiten</a:t>
            </a:r>
          </a:p>
        </p:txBody>
      </p:sp>
      <p:sp>
        <p:nvSpPr>
          <p:cNvPr id="11" name="Status" hidden="1"/>
          <p:cNvSpPr txBox="1">
            <a:spLocks/>
          </p:cNvSpPr>
          <p:nvPr userDrawn="1">
            <p:custDataLst>
              <p:tags r:id="rId5"/>
            </p:custDataLst>
          </p:nvPr>
        </p:nvSpPr>
        <p:spPr bwMode="gray">
          <a:xfrm>
            <a:off x="11712095" y="1649391"/>
            <a:ext cx="479905" cy="203133"/>
          </a:xfrm>
          <a:prstGeom prst="rect">
            <a:avLst/>
          </a:prstGeom>
          <a:solidFill>
            <a:srgbClr val="DFDFDF"/>
          </a:solidFill>
        </p:spPr>
        <p:txBody>
          <a:bodyPr wrap="none" lIns="86400" tIns="0" rIns="388800" bIns="0" rtlCol="0" anchor="ctr">
            <a:spAutoFit/>
          </a:bodyPr>
          <a:lstStyle/>
          <a:p>
            <a:pPr algn="r"/>
            <a:endParaRPr lang="de-CH" sz="1320" cap="none" baseline="0" dirty="0">
              <a:solidFill>
                <a:srgbClr val="000000"/>
              </a:solidFill>
              <a:latin typeface="Arial" panose="020B0604020202020204" pitchFamily="34" charset="0"/>
              <a:cs typeface="Arial" panose="020B0604020202020204" pitchFamily="34" charset="0"/>
            </a:endParaRPr>
          </a:p>
        </p:txBody>
      </p:sp>
      <p:grpSp>
        <p:nvGrpSpPr>
          <p:cNvPr id="17" name="Group 16">
            <a:extLst>
              <a:ext uri="{FF2B5EF4-FFF2-40B4-BE49-F238E27FC236}">
                <a16:creationId xmlns:a16="http://schemas.microsoft.com/office/drawing/2014/main" id="{A01EE57E-4C1B-4ECF-94C5-14A453751EA1}"/>
              </a:ext>
            </a:extLst>
          </p:cNvPr>
          <p:cNvGrpSpPr>
            <a:grpSpLocks noChangeAspect="1"/>
          </p:cNvGrpSpPr>
          <p:nvPr userDrawn="1"/>
        </p:nvGrpSpPr>
        <p:grpSpPr>
          <a:xfrm>
            <a:off x="9456374" y="404664"/>
            <a:ext cx="2163633" cy="370193"/>
            <a:chOff x="398463" y="404813"/>
            <a:chExt cx="1627187" cy="307976"/>
          </a:xfrm>
          <a:solidFill>
            <a:sysClr val="windowText" lastClr="000000"/>
          </a:solidFill>
        </p:grpSpPr>
        <p:sp>
          <p:nvSpPr>
            <p:cNvPr id="18" name="Oval 5">
              <a:extLst>
                <a:ext uri="{FF2B5EF4-FFF2-40B4-BE49-F238E27FC236}">
                  <a16:creationId xmlns:a16="http://schemas.microsoft.com/office/drawing/2014/main" id="{848B10DB-7BA0-47A6-A2BF-E43FDE325327}"/>
                </a:ext>
              </a:extLst>
            </p:cNvPr>
            <p:cNvSpPr>
              <a:spLocks noChangeArrowheads="1"/>
            </p:cNvSpPr>
            <p:nvPr userDrawn="1"/>
          </p:nvSpPr>
          <p:spPr bwMode="auto">
            <a:xfrm>
              <a:off x="1938338" y="625476"/>
              <a:ext cx="87312" cy="87313"/>
            </a:xfrm>
            <a:prstGeom prst="ellipse">
              <a:avLst/>
            </a:prstGeom>
            <a:solidFill>
              <a:srgbClr val="86BC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19" name="Freeform 6">
              <a:extLst>
                <a:ext uri="{FF2B5EF4-FFF2-40B4-BE49-F238E27FC236}">
                  <a16:creationId xmlns:a16="http://schemas.microsoft.com/office/drawing/2014/main" id="{B690FCB5-02B0-42C1-A71D-2F5ABCA25FF7}"/>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20" name="Rectangle 7">
              <a:extLst>
                <a:ext uri="{FF2B5EF4-FFF2-40B4-BE49-F238E27FC236}">
                  <a16:creationId xmlns:a16="http://schemas.microsoft.com/office/drawing/2014/main" id="{358223E3-2772-41EC-BDC5-F0327F14B288}"/>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21" name="Freeform 8">
              <a:extLst>
                <a:ext uri="{FF2B5EF4-FFF2-40B4-BE49-F238E27FC236}">
                  <a16:creationId xmlns:a16="http://schemas.microsoft.com/office/drawing/2014/main" id="{60E75CE7-1268-47E9-A585-16E350CB0979}"/>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22" name="Rectangle 9">
              <a:extLst>
                <a:ext uri="{FF2B5EF4-FFF2-40B4-BE49-F238E27FC236}">
                  <a16:creationId xmlns:a16="http://schemas.microsoft.com/office/drawing/2014/main" id="{BF8B8A80-FD9A-43B9-A936-A0BE1CAD8037}"/>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23" name="Rectangle 10">
              <a:extLst>
                <a:ext uri="{FF2B5EF4-FFF2-40B4-BE49-F238E27FC236}">
                  <a16:creationId xmlns:a16="http://schemas.microsoft.com/office/drawing/2014/main" id="{5DA18E48-2689-422E-A84C-ECB5B61A0D29}"/>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24" name="Freeform 11">
              <a:extLst>
                <a:ext uri="{FF2B5EF4-FFF2-40B4-BE49-F238E27FC236}">
                  <a16:creationId xmlns:a16="http://schemas.microsoft.com/office/drawing/2014/main" id="{D9316E24-7A8A-4FCF-B2C4-4EE40E3BA994}"/>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25" name="Freeform 12">
              <a:extLst>
                <a:ext uri="{FF2B5EF4-FFF2-40B4-BE49-F238E27FC236}">
                  <a16:creationId xmlns:a16="http://schemas.microsoft.com/office/drawing/2014/main" id="{76354CE9-D577-46E8-886D-1BBB079BE4DC}"/>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26" name="Freeform 13">
              <a:extLst>
                <a:ext uri="{FF2B5EF4-FFF2-40B4-BE49-F238E27FC236}">
                  <a16:creationId xmlns:a16="http://schemas.microsoft.com/office/drawing/2014/main" id="{2232419E-4011-4B15-A744-7F8FCDD1F558}"/>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27" name="Freeform 14">
              <a:extLst>
                <a:ext uri="{FF2B5EF4-FFF2-40B4-BE49-F238E27FC236}">
                  <a16:creationId xmlns:a16="http://schemas.microsoft.com/office/drawing/2014/main" id="{2F957E66-C402-4A51-A806-6052AEAFC8F2}"/>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grpSp>
    </p:spTree>
    <p:extLst>
      <p:ext uri="{BB962C8B-B14F-4D97-AF65-F5344CB8AC3E}">
        <p14:creationId xmlns:p14="http://schemas.microsoft.com/office/powerpoint/2010/main" val="3782380539"/>
      </p:ext>
    </p:extLst>
  </p:cSld>
  <p:clrMapOvr>
    <a:masterClrMapping/>
  </p:clrMapOvr>
  <p:hf hdr="0" ftr="0"/>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Content"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34435" y="145435"/>
            <a:ext cx="9601992" cy="1296650"/>
          </a:xfrm>
        </p:spPr>
        <p:txBody>
          <a:bodyPr/>
          <a:lstStyle/>
          <a:p>
            <a:r>
              <a:rPr lang="de-CH" noProof="0" dirty="0"/>
              <a:t>Titelmasterformat durch Klicken bearbeiten</a:t>
            </a:r>
          </a:p>
        </p:txBody>
      </p:sp>
      <p:sp>
        <p:nvSpPr>
          <p:cNvPr id="3" name="Content Placeholder 2"/>
          <p:cNvSpPr>
            <a:spLocks noGrp="1"/>
          </p:cNvSpPr>
          <p:nvPr>
            <p:ph idx="1"/>
          </p:nvPr>
        </p:nvSpPr>
        <p:spPr>
          <a:xfrm>
            <a:off x="334432" y="1874520"/>
            <a:ext cx="7681384" cy="4320540"/>
          </a:xfrm>
        </p:spPr>
        <p:txBody>
          <a:bodyPr/>
          <a:lstStyle/>
          <a:p>
            <a:pPr lvl="0"/>
            <a:r>
              <a:rPr lang="de-CH" noProof="0" dirty="0"/>
              <a:t>Textmasterformat bearbeiten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6" name="Text Placeholder 5"/>
          <p:cNvSpPr>
            <a:spLocks noGrp="1"/>
          </p:cNvSpPr>
          <p:nvPr>
            <p:ph type="body" sz="quarter" idx="12"/>
          </p:nvPr>
        </p:nvSpPr>
        <p:spPr>
          <a:xfrm>
            <a:off x="10033000" y="1873627"/>
            <a:ext cx="1727200" cy="4321433"/>
          </a:xfrm>
        </p:spPr>
        <p:txBody>
          <a:bodyPr/>
          <a:lstStyle>
            <a:lvl1pPr marL="0" indent="0">
              <a:lnSpc>
                <a:spcPts val="1440"/>
              </a:lnSpc>
              <a:spcAft>
                <a:spcPts val="0"/>
              </a:spcAft>
              <a:buFontTx/>
              <a:buNone/>
              <a:defRPr sz="1200">
                <a:solidFill>
                  <a:srgbClr val="92D050"/>
                </a:solidFill>
              </a:defRPr>
            </a:lvl1pPr>
            <a:lvl2pPr marL="259200" indent="0">
              <a:lnSpc>
                <a:spcPct val="100000"/>
              </a:lnSpc>
              <a:spcAft>
                <a:spcPts val="0"/>
              </a:spcAft>
              <a:buFontTx/>
              <a:buNone/>
              <a:defRPr sz="1200"/>
            </a:lvl2pPr>
            <a:lvl3pPr marL="432000" indent="0">
              <a:lnSpc>
                <a:spcPct val="100000"/>
              </a:lnSpc>
              <a:spcAft>
                <a:spcPts val="0"/>
              </a:spcAft>
              <a:buFontTx/>
              <a:buNone/>
              <a:defRPr sz="1200"/>
            </a:lvl3pPr>
            <a:lvl4pPr marL="647700" indent="0">
              <a:lnSpc>
                <a:spcPct val="100000"/>
              </a:lnSpc>
              <a:spcAft>
                <a:spcPts val="0"/>
              </a:spcAft>
              <a:buFontTx/>
              <a:buNone/>
              <a:defRPr sz="1200"/>
            </a:lvl4pPr>
            <a:lvl5pPr marL="855344" indent="0">
              <a:lnSpc>
                <a:spcPct val="100000"/>
              </a:lnSpc>
              <a:spcAft>
                <a:spcPts val="0"/>
              </a:spcAft>
              <a:buFontTx/>
              <a:buNone/>
              <a:defRPr sz="1200"/>
            </a:lvl5pPr>
          </a:lstStyle>
          <a:p>
            <a:pPr lvl="0"/>
            <a:r>
              <a:rPr lang="de-CH" dirty="0"/>
              <a:t>Textmasterformat bearbeiten</a:t>
            </a:r>
          </a:p>
        </p:txBody>
      </p:sp>
    </p:spTree>
    <p:extLst>
      <p:ext uri="{BB962C8B-B14F-4D97-AF65-F5344CB8AC3E}">
        <p14:creationId xmlns:p14="http://schemas.microsoft.com/office/powerpoint/2010/main" val="1581113083"/>
      </p:ext>
    </p:extLst>
  </p:cSld>
  <p:clrMapOvr>
    <a:masterClrMapping/>
  </p:clrMapOvr>
  <p:hf hdr="0" ftr="0"/>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Title Slide with Image" preserve="1" userDrawn="1">
  <p:cSld name="Title Slide with Image">
    <p:spTree>
      <p:nvGrpSpPr>
        <p:cNvPr id="1" name=""/>
        <p:cNvGrpSpPr/>
        <p:nvPr/>
      </p:nvGrpSpPr>
      <p:grpSpPr>
        <a:xfrm>
          <a:off x="0" y="0"/>
          <a:ext cx="0" cy="0"/>
          <a:chOff x="0" y="0"/>
          <a:chExt cx="0" cy="0"/>
        </a:xfrm>
      </p:grpSpPr>
      <p:sp>
        <p:nvSpPr>
          <p:cNvPr id="11" name="Picture Placeholder 4"/>
          <p:cNvSpPr>
            <a:spLocks noGrp="1"/>
          </p:cNvSpPr>
          <p:nvPr>
            <p:ph type="pic" sz="quarter" idx="10"/>
            <p:custDataLst>
              <p:tags r:id="rId2"/>
            </p:custDataLst>
          </p:nvPr>
        </p:nvSpPr>
        <p:spPr>
          <a:xfrm>
            <a:off x="0" y="0"/>
            <a:ext cx="12192000" cy="6858000"/>
          </a:xfrm>
        </p:spPr>
        <p:txBody>
          <a:bodyPr lIns="0" tIns="0" bIns="468000" anchor="ctr" anchorCtr="0"/>
          <a:lstStyle>
            <a:lvl1pPr marL="0" indent="0" algn="ctr">
              <a:buNone/>
              <a:defRPr>
                <a:solidFill>
                  <a:srgbClr val="808080"/>
                </a:solidFill>
              </a:defRPr>
            </a:lvl1pPr>
          </a:lstStyle>
          <a:p>
            <a:r>
              <a:rPr lang="de-CH" noProof="0" dirty="0"/>
              <a:t>Bild durch Klicken auf Symbol hinzufügen</a:t>
            </a:r>
          </a:p>
        </p:txBody>
      </p:sp>
      <p:sp>
        <p:nvSpPr>
          <p:cNvPr id="12" name="Subtitle 2"/>
          <p:cNvSpPr>
            <a:spLocks noGrp="1"/>
          </p:cNvSpPr>
          <p:nvPr>
            <p:ph type="subTitle" idx="1"/>
          </p:nvPr>
        </p:nvSpPr>
        <p:spPr bwMode="ltGray">
          <a:xfrm>
            <a:off x="0" y="5435090"/>
            <a:ext cx="5231904" cy="402485"/>
          </a:xfrm>
          <a:solidFill>
            <a:schemeClr val="accent1"/>
          </a:solidFill>
        </p:spPr>
        <p:txBody>
          <a:bodyPr lIns="396000" tIns="72000" rIns="144000" bIns="162000">
            <a:spAutoFit/>
          </a:bodyPr>
          <a:lstStyle>
            <a:lvl1pPr marL="0" indent="0" algn="l">
              <a:spcAft>
                <a:spcPts val="0"/>
              </a:spcAft>
              <a:buNone/>
              <a:defRPr sz="1080" b="1">
                <a:solidFill>
                  <a:srgbClr val="FFFFFF"/>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de-CH" noProof="0" dirty="0"/>
              <a:t>Formatvorlage des Untertitelmasters durch Klicken bearbeiten</a:t>
            </a:r>
          </a:p>
        </p:txBody>
      </p:sp>
      <p:sp>
        <p:nvSpPr>
          <p:cNvPr id="13" name="Title 1"/>
          <p:cNvSpPr>
            <a:spLocks noGrp="1"/>
          </p:cNvSpPr>
          <p:nvPr>
            <p:ph type="ctrTitle"/>
          </p:nvPr>
        </p:nvSpPr>
        <p:spPr bwMode="ltGray">
          <a:xfrm>
            <a:off x="0" y="4402720"/>
            <a:ext cx="5231904" cy="1089739"/>
          </a:xfrm>
          <a:solidFill>
            <a:schemeClr val="accent1"/>
          </a:solidFill>
        </p:spPr>
        <p:txBody>
          <a:bodyPr lIns="396000" tIns="147600" rIns="144000" bIns="118800" anchor="b" anchorCtr="0">
            <a:spAutoFit/>
          </a:bodyPr>
          <a:lstStyle>
            <a:lvl1pPr algn="l">
              <a:lnSpc>
                <a:spcPts val="3240"/>
              </a:lnSpc>
              <a:defRPr sz="2760" baseline="0">
                <a:solidFill>
                  <a:srgbClr val="FFFFFF"/>
                </a:solidFill>
              </a:defRPr>
            </a:lvl1pPr>
          </a:lstStyle>
          <a:p>
            <a:r>
              <a:rPr lang="de-CH" noProof="0" dirty="0"/>
              <a:t>Titelmasterformat durch Klicken bearbeiten</a:t>
            </a:r>
          </a:p>
        </p:txBody>
      </p:sp>
      <p:sp>
        <p:nvSpPr>
          <p:cNvPr id="9" name="Status" hidden="1"/>
          <p:cNvSpPr txBox="1">
            <a:spLocks/>
          </p:cNvSpPr>
          <p:nvPr userDrawn="1">
            <p:custDataLst>
              <p:tags r:id="rId3"/>
            </p:custDataLst>
          </p:nvPr>
        </p:nvSpPr>
        <p:spPr bwMode="gray">
          <a:xfrm>
            <a:off x="11712095" y="1649391"/>
            <a:ext cx="479905" cy="203133"/>
          </a:xfrm>
          <a:prstGeom prst="rect">
            <a:avLst/>
          </a:prstGeom>
          <a:solidFill>
            <a:srgbClr val="DFDFDF"/>
          </a:solidFill>
        </p:spPr>
        <p:txBody>
          <a:bodyPr wrap="none" lIns="86400" tIns="0" rIns="388800" bIns="0" rtlCol="0" anchor="ctr">
            <a:spAutoFit/>
          </a:bodyPr>
          <a:lstStyle/>
          <a:p>
            <a:pPr algn="r"/>
            <a:endParaRPr lang="de-CH" sz="1320" cap="none" baseline="0" dirty="0">
              <a:solidFill>
                <a:srgbClr val="000000"/>
              </a:solidFill>
              <a:latin typeface="Arial" panose="020B0604020202020204" pitchFamily="34" charset="0"/>
              <a:cs typeface="Arial" panose="020B0604020202020204" pitchFamily="34" charset="0"/>
            </a:endParaRPr>
          </a:p>
        </p:txBody>
      </p:sp>
      <p:sp>
        <p:nvSpPr>
          <p:cNvPr id="8" name="LogoFrame"/>
          <p:cNvSpPr>
            <a:spLocks/>
          </p:cNvSpPr>
          <p:nvPr userDrawn="1">
            <p:custDataLst>
              <p:tags r:id="rId4"/>
            </p:custDataLst>
          </p:nvPr>
        </p:nvSpPr>
        <p:spPr bwMode="white">
          <a:xfrm>
            <a:off x="9590600" y="-8640"/>
            <a:ext cx="2169600" cy="1642150"/>
          </a:xfrm>
          <a:custGeom>
            <a:avLst/>
            <a:gdLst>
              <a:gd name="connsiteX0" fmla="*/ 0 w 4824537"/>
              <a:gd name="connsiteY0" fmla="*/ 0 h 4112861"/>
              <a:gd name="connsiteX1" fmla="*/ 4824537 w 4824537"/>
              <a:gd name="connsiteY1" fmla="*/ 0 h 4112861"/>
              <a:gd name="connsiteX2" fmla="*/ 4824537 w 4824537"/>
              <a:gd name="connsiteY2" fmla="*/ 4112861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51737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51737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51737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51737 h 4112861"/>
              <a:gd name="connsiteX3" fmla="*/ 0 w 4824537"/>
              <a:gd name="connsiteY3" fmla="*/ 4112861 h 4112861"/>
              <a:gd name="connsiteX4" fmla="*/ 0 w 4824537"/>
              <a:gd name="connsiteY4" fmla="*/ 0 h 41128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4537" h="4112861">
                <a:moveTo>
                  <a:pt x="0" y="0"/>
                </a:moveTo>
                <a:lnTo>
                  <a:pt x="4824537" y="0"/>
                </a:lnTo>
                <a:lnTo>
                  <a:pt x="4824537" y="3751737"/>
                </a:lnTo>
                <a:cubicBezTo>
                  <a:pt x="3231541" y="3785819"/>
                  <a:pt x="1634302" y="3906720"/>
                  <a:pt x="0" y="4112861"/>
                </a:cubicBezTo>
                <a:lnTo>
                  <a:pt x="0" y="0"/>
                </a:lnTo>
                <a:close/>
              </a:path>
            </a:pathLst>
          </a:custGeom>
          <a:solidFill>
            <a:srgbClr val="FFFFFF"/>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dirty="0">
              <a:solidFill>
                <a:schemeClr val="tx1"/>
              </a:solidFill>
            </a:endParaRPr>
          </a:p>
        </p:txBody>
      </p:sp>
      <p:pic>
        <p:nvPicPr>
          <p:cNvPr id="2" name="Grafik 1"/>
          <p:cNvPicPr>
            <a:picLocks noChangeAspect="1"/>
          </p:cNvPicPr>
          <p:nvPr userDrawn="1">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bwMode="gray">
          <a:xfrm>
            <a:off x="10011156" y="302971"/>
            <a:ext cx="1328589" cy="1014559"/>
          </a:xfrm>
          <a:prstGeom prst="rect">
            <a:avLst/>
          </a:prstGeom>
        </p:spPr>
      </p:pic>
    </p:spTree>
    <p:extLst>
      <p:ext uri="{BB962C8B-B14F-4D97-AF65-F5344CB8AC3E}">
        <p14:creationId xmlns:p14="http://schemas.microsoft.com/office/powerpoint/2010/main" val="1753707426"/>
      </p:ext>
    </p:extLst>
  </p:cSld>
  <p:clrMapOvr>
    <a:masterClrMapping/>
  </p:clrMapOvr>
  <p:hf hdr="0" ftr="0"/>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Section Header"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8" name="EcoBackground" hidden="1"/>
          <p:cNvSpPr/>
          <p:nvPr userDrawn="1">
            <p:custDataLst>
              <p:tags r:id="rId2"/>
            </p:custDataLst>
          </p:nvPr>
        </p:nvSpPr>
        <p:spPr bwMode="gray">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dirty="0">
              <a:solidFill>
                <a:srgbClr val="FFFFFF"/>
              </a:solidFill>
              <a:latin typeface="Arial" panose="020B0604020202020204" pitchFamily="34" charset="0"/>
              <a:cs typeface="Arial" panose="020B0604020202020204" pitchFamily="34" charset="0"/>
            </a:endParaRPr>
          </a:p>
        </p:txBody>
      </p:sp>
      <p:sp>
        <p:nvSpPr>
          <p:cNvPr id="2" name="Title 1"/>
          <p:cNvSpPr>
            <a:spLocks noGrp="1"/>
          </p:cNvSpPr>
          <p:nvPr>
            <p:ph type="title"/>
            <p:custDataLst>
              <p:tags r:id="rId3"/>
            </p:custDataLst>
          </p:nvPr>
        </p:nvSpPr>
        <p:spPr>
          <a:xfrm>
            <a:off x="334433" y="2203516"/>
            <a:ext cx="7681384" cy="1225484"/>
          </a:xfrm>
        </p:spPr>
        <p:txBody>
          <a:bodyPr lIns="36000" anchor="b" anchorCtr="0">
            <a:noAutofit/>
          </a:bodyPr>
          <a:lstStyle>
            <a:lvl1pPr algn="l">
              <a:defRPr sz="3840" b="0" cap="none" baseline="0">
                <a:solidFill>
                  <a:srgbClr val="7ABC32"/>
                </a:solidFill>
              </a:defRPr>
            </a:lvl1pPr>
          </a:lstStyle>
          <a:p>
            <a:r>
              <a:rPr lang="de-CH" dirty="0"/>
              <a:t>Titelmasterformat durch Klicken bearbeiten</a:t>
            </a:r>
          </a:p>
        </p:txBody>
      </p:sp>
      <p:sp>
        <p:nvSpPr>
          <p:cNvPr id="4" name="Hider"/>
          <p:cNvSpPr/>
          <p:nvPr userDrawn="1"/>
        </p:nvSpPr>
        <p:spPr bwMode="white">
          <a:xfrm>
            <a:off x="0" y="5934878"/>
            <a:ext cx="12192000" cy="9231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dirty="0"/>
          </a:p>
        </p:txBody>
      </p:sp>
      <p:sp>
        <p:nvSpPr>
          <p:cNvPr id="9" name="Status" hidden="1"/>
          <p:cNvSpPr txBox="1">
            <a:spLocks/>
          </p:cNvSpPr>
          <p:nvPr userDrawn="1">
            <p:custDataLst>
              <p:tags r:id="rId4"/>
            </p:custDataLst>
          </p:nvPr>
        </p:nvSpPr>
        <p:spPr bwMode="gray">
          <a:xfrm>
            <a:off x="11712095" y="1649391"/>
            <a:ext cx="479905" cy="203133"/>
          </a:xfrm>
          <a:prstGeom prst="rect">
            <a:avLst/>
          </a:prstGeom>
          <a:solidFill>
            <a:srgbClr val="DFDFDF"/>
          </a:solidFill>
        </p:spPr>
        <p:txBody>
          <a:bodyPr wrap="none" lIns="86400" tIns="0" rIns="388800" bIns="0" rtlCol="0" anchor="ctr">
            <a:spAutoFit/>
          </a:bodyPr>
          <a:lstStyle/>
          <a:p>
            <a:pPr algn="r"/>
            <a:endParaRPr lang="de-CH" sz="1320" cap="none" baseline="0" dirty="0">
              <a:solidFill>
                <a:srgbClr val="000000"/>
              </a:solidFill>
              <a:latin typeface="Arial" panose="020B0604020202020204" pitchFamily="34" charset="0"/>
              <a:cs typeface="Arial" panose="020B0604020202020204" pitchFamily="34" charset="0"/>
            </a:endParaRPr>
          </a:p>
        </p:txBody>
      </p:sp>
      <p:grpSp>
        <p:nvGrpSpPr>
          <p:cNvPr id="75" name="Group 74">
            <a:extLst>
              <a:ext uri="{FF2B5EF4-FFF2-40B4-BE49-F238E27FC236}">
                <a16:creationId xmlns:a16="http://schemas.microsoft.com/office/drawing/2014/main" id="{B6F50CF5-77BF-459B-9A79-3C4CC22A0F3A}"/>
              </a:ext>
            </a:extLst>
          </p:cNvPr>
          <p:cNvGrpSpPr/>
          <p:nvPr userDrawn="1"/>
        </p:nvGrpSpPr>
        <p:grpSpPr>
          <a:xfrm>
            <a:off x="9936427" y="6234236"/>
            <a:ext cx="1824203" cy="324406"/>
            <a:chOff x="398463" y="404813"/>
            <a:chExt cx="1627187" cy="307976"/>
          </a:xfrm>
          <a:solidFill>
            <a:sysClr val="window" lastClr="FFFFFF"/>
          </a:solidFill>
        </p:grpSpPr>
        <p:sp>
          <p:nvSpPr>
            <p:cNvPr id="76" name="Oval 5">
              <a:extLst>
                <a:ext uri="{FF2B5EF4-FFF2-40B4-BE49-F238E27FC236}">
                  <a16:creationId xmlns:a16="http://schemas.microsoft.com/office/drawing/2014/main" id="{E9128BED-07B9-451E-B858-7CC1141471B6}"/>
                </a:ext>
              </a:extLst>
            </p:cNvPr>
            <p:cNvSpPr>
              <a:spLocks noChangeArrowheads="1"/>
            </p:cNvSpPr>
            <p:nvPr userDrawn="1"/>
          </p:nvSpPr>
          <p:spPr bwMode="auto">
            <a:xfrm>
              <a:off x="1938338" y="625476"/>
              <a:ext cx="87312" cy="87313"/>
            </a:xfrm>
            <a:prstGeom prst="ellipse">
              <a:avLst/>
            </a:prstGeom>
            <a:solidFill>
              <a:srgbClr val="86BC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77" name="Freeform 6">
              <a:extLst>
                <a:ext uri="{FF2B5EF4-FFF2-40B4-BE49-F238E27FC236}">
                  <a16:creationId xmlns:a16="http://schemas.microsoft.com/office/drawing/2014/main" id="{C68196BA-7D11-4539-BDF9-983E22D34232}"/>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78" name="Rectangle 7">
              <a:extLst>
                <a:ext uri="{FF2B5EF4-FFF2-40B4-BE49-F238E27FC236}">
                  <a16:creationId xmlns:a16="http://schemas.microsoft.com/office/drawing/2014/main" id="{42AF1C77-6287-4499-B04A-87B27165DE90}"/>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79" name="Freeform 8">
              <a:extLst>
                <a:ext uri="{FF2B5EF4-FFF2-40B4-BE49-F238E27FC236}">
                  <a16:creationId xmlns:a16="http://schemas.microsoft.com/office/drawing/2014/main" id="{25579AED-BEB3-43B3-8ED1-4F00DD4BD00F}"/>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80" name="Rectangle 9">
              <a:extLst>
                <a:ext uri="{FF2B5EF4-FFF2-40B4-BE49-F238E27FC236}">
                  <a16:creationId xmlns:a16="http://schemas.microsoft.com/office/drawing/2014/main" id="{E45E9D0B-F5C0-4893-92F0-D69A666C1B0B}"/>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81" name="Rectangle 10">
              <a:extLst>
                <a:ext uri="{FF2B5EF4-FFF2-40B4-BE49-F238E27FC236}">
                  <a16:creationId xmlns:a16="http://schemas.microsoft.com/office/drawing/2014/main" id="{DE5C210F-0B06-4949-8E4D-64301D93E9D9}"/>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82" name="Freeform 11">
              <a:extLst>
                <a:ext uri="{FF2B5EF4-FFF2-40B4-BE49-F238E27FC236}">
                  <a16:creationId xmlns:a16="http://schemas.microsoft.com/office/drawing/2014/main" id="{F24B8B3C-D0AE-4485-8A30-2C7813EFDEE1}"/>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83" name="Freeform 12">
              <a:extLst>
                <a:ext uri="{FF2B5EF4-FFF2-40B4-BE49-F238E27FC236}">
                  <a16:creationId xmlns:a16="http://schemas.microsoft.com/office/drawing/2014/main" id="{0DD172EE-B893-46D5-9A64-6715E431296D}"/>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84" name="Freeform 13">
              <a:extLst>
                <a:ext uri="{FF2B5EF4-FFF2-40B4-BE49-F238E27FC236}">
                  <a16:creationId xmlns:a16="http://schemas.microsoft.com/office/drawing/2014/main" id="{41641FDD-35E1-4F42-B99C-FFA6812569B0}"/>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85" name="Freeform 14">
              <a:extLst>
                <a:ext uri="{FF2B5EF4-FFF2-40B4-BE49-F238E27FC236}">
                  <a16:creationId xmlns:a16="http://schemas.microsoft.com/office/drawing/2014/main" id="{DFE30DEA-FA20-4812-875C-D70A3CA3F5F2}"/>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grpSp>
    </p:spTree>
    <p:extLst>
      <p:ext uri="{BB962C8B-B14F-4D97-AF65-F5344CB8AC3E}">
        <p14:creationId xmlns:p14="http://schemas.microsoft.com/office/powerpoint/2010/main" val="38240045"/>
      </p:ext>
    </p:extLst>
  </p:cSld>
  <p:clrMapOvr>
    <a:masterClrMapping/>
  </p:clrMapOvr>
  <p:hf hdr="0" ftr="0"/>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Section Header with Image" preserve="1" userDrawn="1">
  <p:cSld name="Section Header with Image">
    <p:bg>
      <p:bgPr>
        <a:solidFill>
          <a:schemeClr val="accent1"/>
        </a:solidFill>
        <a:effectLst/>
      </p:bgPr>
    </p:bg>
    <p:spTree>
      <p:nvGrpSpPr>
        <p:cNvPr id="1" name=""/>
        <p:cNvGrpSpPr/>
        <p:nvPr/>
      </p:nvGrpSpPr>
      <p:grpSpPr>
        <a:xfrm>
          <a:off x="0" y="0"/>
          <a:ext cx="0" cy="0"/>
          <a:chOff x="0" y="0"/>
          <a:chExt cx="0" cy="0"/>
        </a:xfrm>
      </p:grpSpPr>
      <p:sp>
        <p:nvSpPr>
          <p:cNvPr id="7" name="Picture Placeholder 4"/>
          <p:cNvSpPr>
            <a:spLocks noGrp="1"/>
          </p:cNvSpPr>
          <p:nvPr>
            <p:ph type="pic" sz="quarter" idx="10"/>
            <p:custDataLst>
              <p:tags r:id="rId2"/>
            </p:custDataLst>
          </p:nvPr>
        </p:nvSpPr>
        <p:spPr>
          <a:xfrm>
            <a:off x="0" y="0"/>
            <a:ext cx="12192000" cy="5934878"/>
          </a:xfrm>
        </p:spPr>
        <p:txBody>
          <a:bodyPr lIns="0" tIns="0" bIns="468000" anchor="ctr" anchorCtr="0"/>
          <a:lstStyle>
            <a:lvl1pPr marL="0" indent="0" algn="ctr">
              <a:buNone/>
              <a:defRPr>
                <a:solidFill>
                  <a:schemeClr val="accent1"/>
                </a:solidFill>
              </a:defRPr>
            </a:lvl1pPr>
          </a:lstStyle>
          <a:p>
            <a:r>
              <a:rPr lang="de-CH" noProof="0" dirty="0"/>
              <a:t>Bild durch Klicken auf Symbol hinzufügen</a:t>
            </a:r>
          </a:p>
        </p:txBody>
      </p:sp>
      <p:sp>
        <p:nvSpPr>
          <p:cNvPr id="13" name="EcoBackground" hidden="1"/>
          <p:cNvSpPr/>
          <p:nvPr userDrawn="1">
            <p:custDataLst>
              <p:tags r:id="rId3"/>
            </p:custDataLst>
          </p:nvPr>
        </p:nvSpPr>
        <p:spPr bwMode="white">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noProof="0" dirty="0"/>
          </a:p>
        </p:txBody>
      </p:sp>
      <p:sp>
        <p:nvSpPr>
          <p:cNvPr id="6" name="Hider"/>
          <p:cNvSpPr/>
          <p:nvPr userDrawn="1"/>
        </p:nvSpPr>
        <p:spPr bwMode="white">
          <a:xfrm>
            <a:off x="0" y="5934878"/>
            <a:ext cx="12192000" cy="92312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noProof="0" dirty="0"/>
          </a:p>
        </p:txBody>
      </p:sp>
      <p:sp>
        <p:nvSpPr>
          <p:cNvPr id="10" name="Status" hidden="1"/>
          <p:cNvSpPr txBox="1">
            <a:spLocks/>
          </p:cNvSpPr>
          <p:nvPr userDrawn="1">
            <p:custDataLst>
              <p:tags r:id="rId4"/>
            </p:custDataLst>
          </p:nvPr>
        </p:nvSpPr>
        <p:spPr bwMode="gray">
          <a:xfrm>
            <a:off x="11712095" y="1649391"/>
            <a:ext cx="479905" cy="203133"/>
          </a:xfrm>
          <a:prstGeom prst="rect">
            <a:avLst/>
          </a:prstGeom>
          <a:solidFill>
            <a:srgbClr val="DFDFDF"/>
          </a:solidFill>
        </p:spPr>
        <p:txBody>
          <a:bodyPr wrap="none" lIns="86400" tIns="0" rIns="388800" bIns="0" rtlCol="0" anchor="ctr">
            <a:spAutoFit/>
          </a:bodyPr>
          <a:lstStyle/>
          <a:p>
            <a:pPr algn="r"/>
            <a:endParaRPr lang="de-CH" sz="1320" cap="none" baseline="0" dirty="0">
              <a:solidFill>
                <a:srgbClr val="000000"/>
              </a:solidFill>
              <a:latin typeface="Arial" panose="020B0604020202020204" pitchFamily="34" charset="0"/>
              <a:cs typeface="Arial" panose="020B0604020202020204" pitchFamily="34" charset="0"/>
            </a:endParaRPr>
          </a:p>
        </p:txBody>
      </p:sp>
      <p:sp>
        <p:nvSpPr>
          <p:cNvPr id="2" name="Title 1"/>
          <p:cNvSpPr>
            <a:spLocks noGrp="1"/>
          </p:cNvSpPr>
          <p:nvPr>
            <p:ph type="title"/>
            <p:custDataLst>
              <p:tags r:id="rId5"/>
            </p:custDataLst>
          </p:nvPr>
        </p:nvSpPr>
        <p:spPr bwMode="ltGray">
          <a:xfrm>
            <a:off x="0" y="2273101"/>
            <a:ext cx="5232000" cy="1140276"/>
          </a:xfrm>
          <a:solidFill>
            <a:schemeClr val="accent1"/>
          </a:solidFill>
        </p:spPr>
        <p:txBody>
          <a:bodyPr lIns="396000" tIns="144000" bIns="144000" anchor="ctr" anchorCtr="0">
            <a:spAutoFit/>
          </a:bodyPr>
          <a:lstStyle>
            <a:lvl1pPr algn="l">
              <a:defRPr sz="2760" b="0" cap="none" baseline="0">
                <a:solidFill>
                  <a:srgbClr val="FFFFFF"/>
                </a:solidFill>
              </a:defRPr>
            </a:lvl1pPr>
          </a:lstStyle>
          <a:p>
            <a:r>
              <a:rPr lang="de-CH" noProof="0" dirty="0"/>
              <a:t>Titelmasterformat durch Klicken bearbeiten</a:t>
            </a:r>
          </a:p>
        </p:txBody>
      </p:sp>
      <p:pic>
        <p:nvPicPr>
          <p:cNvPr id="3" name="Grafik 2"/>
          <p:cNvPicPr>
            <a:picLocks noChangeAspect="1"/>
          </p:cNvPicPr>
          <p:nvPr userDrawn="1">
            <p:custDataLst>
              <p:tags r:id="rId6"/>
            </p:custDataLst>
          </p:nvPr>
        </p:nvPicPr>
        <p:blipFill>
          <a:blip r:embed="rId8">
            <a:extLst>
              <a:ext uri="{28A0092B-C50C-407E-A947-70E740481C1C}">
                <a14:useLocalDpi xmlns:a14="http://schemas.microsoft.com/office/drawing/2010/main" val="0"/>
              </a:ext>
            </a:extLst>
          </a:blip>
          <a:stretch>
            <a:fillRect/>
          </a:stretch>
        </p:blipFill>
        <p:spPr bwMode="gray">
          <a:xfrm>
            <a:off x="10849526" y="6128157"/>
            <a:ext cx="911183" cy="695497"/>
          </a:xfrm>
          <a:prstGeom prst="rect">
            <a:avLst/>
          </a:prstGeom>
        </p:spPr>
      </p:pic>
    </p:spTree>
    <p:extLst>
      <p:ext uri="{BB962C8B-B14F-4D97-AF65-F5344CB8AC3E}">
        <p14:creationId xmlns:p14="http://schemas.microsoft.com/office/powerpoint/2010/main" val="4280047914"/>
      </p:ext>
    </p:extLst>
  </p:cSld>
  <p:clrMapOvr>
    <a:masterClrMapping/>
  </p:clrMapOvr>
  <p:hf hdr="0" ftr="0"/>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Image and Content 2/3 - 1/3" preserve="1" userDrawn="1">
  <p:cSld name="Image and Content 2/3 - 1/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t>Titelmasterformat durch Klicken bearbeiten</a:t>
            </a:r>
          </a:p>
        </p:txBody>
      </p:sp>
      <p:sp>
        <p:nvSpPr>
          <p:cNvPr id="7" name="Picture Placeholder 6"/>
          <p:cNvSpPr>
            <a:spLocks noGrp="1"/>
          </p:cNvSpPr>
          <p:nvPr>
            <p:ph type="pic" sz="quarter" idx="12"/>
          </p:nvPr>
        </p:nvSpPr>
        <p:spPr>
          <a:xfrm>
            <a:off x="334433" y="1874520"/>
            <a:ext cx="7681384" cy="4320540"/>
          </a:xfrm>
        </p:spPr>
        <p:txBody>
          <a:bodyPr lIns="0" bIns="432000" anchor="ctr" anchorCtr="0"/>
          <a:lstStyle>
            <a:lvl1pPr marL="0" indent="0" algn="ctr">
              <a:buNone/>
              <a:defRPr>
                <a:solidFill>
                  <a:srgbClr val="808080"/>
                </a:solidFill>
              </a:defRPr>
            </a:lvl1pPr>
          </a:lstStyle>
          <a:p>
            <a:r>
              <a:rPr lang="de-CH" dirty="0"/>
              <a:t>Bild durch Klicken auf Symbol hinzufügen</a:t>
            </a:r>
          </a:p>
        </p:txBody>
      </p:sp>
      <p:sp>
        <p:nvSpPr>
          <p:cNvPr id="9" name="Content Placeholder 8"/>
          <p:cNvSpPr>
            <a:spLocks noGrp="1"/>
          </p:cNvSpPr>
          <p:nvPr>
            <p:ph sz="quarter" idx="13"/>
          </p:nvPr>
        </p:nvSpPr>
        <p:spPr>
          <a:xfrm>
            <a:off x="8112224" y="1874520"/>
            <a:ext cx="3647977" cy="4320540"/>
          </a:xfrm>
        </p:spPr>
        <p:txBody>
          <a:bodyPr/>
          <a:lstStyle>
            <a:lvl1pPr>
              <a:defRPr sz="1920"/>
            </a:lvl1pPr>
            <a:lvl2pPr>
              <a:defRPr sz="1800"/>
            </a:lvl2pPr>
            <a:lvl3pPr>
              <a:defRPr sz="1680"/>
            </a:lvl3pPr>
            <a:lvl4pPr>
              <a:defRPr sz="1560"/>
            </a:lvl4pPr>
            <a:lvl5pPr>
              <a:defRPr sz="1440"/>
            </a:lvl5pPr>
          </a:lstStyle>
          <a:p>
            <a:pPr lvl="0"/>
            <a:r>
              <a:rPr lang="de-CH" dirty="0"/>
              <a:t>Textmasterformat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Tree>
    <p:extLst>
      <p:ext uri="{BB962C8B-B14F-4D97-AF65-F5344CB8AC3E}">
        <p14:creationId xmlns:p14="http://schemas.microsoft.com/office/powerpoint/2010/main" val="1368300171"/>
      </p:ext>
    </p:extLst>
  </p:cSld>
  <p:clrMapOvr>
    <a:masterClrMapping/>
  </p:clrMapOvr>
  <p:hf hdr="0" ftr="0"/>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Image and Content 1/3 - 2/3" preserve="1" userDrawn="1">
  <p:cSld name="Image and Content 1/3 - 2/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t>Titelmasterformat durch Klicken bearbeiten</a:t>
            </a:r>
          </a:p>
        </p:txBody>
      </p:sp>
      <p:sp>
        <p:nvSpPr>
          <p:cNvPr id="4" name="Picture Placeholder 3"/>
          <p:cNvSpPr>
            <a:spLocks noGrp="1"/>
          </p:cNvSpPr>
          <p:nvPr>
            <p:ph type="pic" sz="quarter" idx="13"/>
          </p:nvPr>
        </p:nvSpPr>
        <p:spPr>
          <a:xfrm>
            <a:off x="334431" y="1874521"/>
            <a:ext cx="3744000" cy="4320539"/>
          </a:xfrm>
        </p:spPr>
        <p:txBody>
          <a:bodyPr lIns="0" bIns="432000" anchor="ctr" anchorCtr="0"/>
          <a:lstStyle>
            <a:lvl1pPr marL="0" indent="0" algn="ctr">
              <a:buNone/>
              <a:defRPr>
                <a:solidFill>
                  <a:srgbClr val="808080"/>
                </a:solidFill>
              </a:defRPr>
            </a:lvl1pPr>
          </a:lstStyle>
          <a:p>
            <a:r>
              <a:rPr lang="de-CH" dirty="0"/>
              <a:t>Bild durch Klicken auf Symbol hinzufügen</a:t>
            </a:r>
          </a:p>
        </p:txBody>
      </p:sp>
      <p:sp>
        <p:nvSpPr>
          <p:cNvPr id="8" name="Content Placeholder 7"/>
          <p:cNvSpPr>
            <a:spLocks noGrp="1"/>
          </p:cNvSpPr>
          <p:nvPr>
            <p:ph sz="quarter" idx="14"/>
          </p:nvPr>
        </p:nvSpPr>
        <p:spPr>
          <a:xfrm>
            <a:off x="4176183" y="1874520"/>
            <a:ext cx="7584017" cy="4320538"/>
          </a:xfrm>
        </p:spPr>
        <p:txBody>
          <a:bodyPr/>
          <a:lstStyle/>
          <a:p>
            <a:pPr lvl="0"/>
            <a:r>
              <a:rPr lang="de-CH" dirty="0"/>
              <a:t>Textmasterformat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Tree>
    <p:extLst>
      <p:ext uri="{BB962C8B-B14F-4D97-AF65-F5344CB8AC3E}">
        <p14:creationId xmlns:p14="http://schemas.microsoft.com/office/powerpoint/2010/main" val="1108450785"/>
      </p:ext>
    </p:extLst>
  </p:cSld>
  <p:clrMapOvr>
    <a:masterClrMapping/>
  </p:clrMapOvr>
  <p:hf hdr="0" ftr="0"/>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wo Content 1/3 - 2/3" preserve="1" userDrawn="1">
  <p:cSld name="Two Content 1/3 - 2/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t>Titelmasterformat durch Klicken bearbeiten</a:t>
            </a:r>
          </a:p>
        </p:txBody>
      </p:sp>
      <p:sp>
        <p:nvSpPr>
          <p:cNvPr id="9" name="Content Placeholder 8"/>
          <p:cNvSpPr>
            <a:spLocks noGrp="1"/>
          </p:cNvSpPr>
          <p:nvPr>
            <p:ph sz="quarter" idx="13"/>
          </p:nvPr>
        </p:nvSpPr>
        <p:spPr>
          <a:xfrm>
            <a:off x="4942416" y="1874520"/>
            <a:ext cx="6817784" cy="4320540"/>
          </a:xfrm>
        </p:spPr>
        <p:txBody>
          <a:bodyPr/>
          <a:lstStyle/>
          <a:p>
            <a:pPr lvl="0"/>
            <a:r>
              <a:rPr lang="de-CH" dirty="0"/>
              <a:t>Textmasterformat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10" name="Content Placeholder 8"/>
          <p:cNvSpPr>
            <a:spLocks noGrp="1"/>
          </p:cNvSpPr>
          <p:nvPr>
            <p:ph sz="quarter" idx="14"/>
          </p:nvPr>
        </p:nvSpPr>
        <p:spPr>
          <a:xfrm>
            <a:off x="334434" y="1874520"/>
            <a:ext cx="3841751" cy="4320540"/>
          </a:xfrm>
        </p:spPr>
        <p:txBody>
          <a:bodyPr/>
          <a:lstStyle/>
          <a:p>
            <a:pPr lvl="0"/>
            <a:r>
              <a:rPr lang="de-CH" dirty="0"/>
              <a:t>Textmasterformat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Tree>
    <p:extLst>
      <p:ext uri="{BB962C8B-B14F-4D97-AF65-F5344CB8AC3E}">
        <p14:creationId xmlns:p14="http://schemas.microsoft.com/office/powerpoint/2010/main" val="776575366"/>
      </p:ext>
    </p:extLst>
  </p:cSld>
  <p:clrMapOvr>
    <a:masterClrMapping/>
  </p:clrMapOvr>
  <p:hf hdr="0" ftr="0"/>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wo Content 2/3 - 1/3" preserve="1" userDrawn="1">
  <p:cSld name="Two Content 2/3 - 1/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t>Titelmasterformat durch Klicken bearbeiten</a:t>
            </a:r>
          </a:p>
        </p:txBody>
      </p:sp>
      <p:sp>
        <p:nvSpPr>
          <p:cNvPr id="9" name="Content Placeholder 8"/>
          <p:cNvSpPr>
            <a:spLocks noGrp="1"/>
          </p:cNvSpPr>
          <p:nvPr>
            <p:ph sz="quarter" idx="13"/>
          </p:nvPr>
        </p:nvSpPr>
        <p:spPr>
          <a:xfrm>
            <a:off x="334432" y="1874520"/>
            <a:ext cx="6914224" cy="4320540"/>
          </a:xfrm>
        </p:spPr>
        <p:txBody>
          <a:bodyPr/>
          <a:lstStyle/>
          <a:p>
            <a:pPr lvl="0"/>
            <a:r>
              <a:rPr lang="de-CH" dirty="0"/>
              <a:t>Textmasterformat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10" name="Content Placeholder 8"/>
          <p:cNvSpPr>
            <a:spLocks noGrp="1"/>
          </p:cNvSpPr>
          <p:nvPr>
            <p:ph sz="quarter" idx="14"/>
          </p:nvPr>
        </p:nvSpPr>
        <p:spPr>
          <a:xfrm>
            <a:off x="8015818" y="1874520"/>
            <a:ext cx="3744383" cy="4320540"/>
          </a:xfrm>
        </p:spPr>
        <p:txBody>
          <a:bodyPr/>
          <a:lstStyle>
            <a:lvl1pPr>
              <a:defRPr sz="1920"/>
            </a:lvl1pPr>
            <a:lvl2pPr>
              <a:defRPr sz="1800"/>
            </a:lvl2pPr>
            <a:lvl3pPr>
              <a:defRPr sz="1680"/>
            </a:lvl3pPr>
            <a:lvl4pPr>
              <a:defRPr sz="1560"/>
            </a:lvl4pPr>
            <a:lvl5pPr>
              <a:defRPr sz="1440"/>
            </a:lvl5pPr>
          </a:lstStyle>
          <a:p>
            <a:pPr lvl="0"/>
            <a:r>
              <a:rPr lang="de-CH" dirty="0"/>
              <a:t>Textmasterformat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Tree>
    <p:extLst>
      <p:ext uri="{BB962C8B-B14F-4D97-AF65-F5344CB8AC3E}">
        <p14:creationId xmlns:p14="http://schemas.microsoft.com/office/powerpoint/2010/main" val="3109789861"/>
      </p:ext>
    </p:extLst>
  </p:cSld>
  <p:clrMapOvr>
    <a:masterClrMapping/>
  </p:clrMapOvr>
  <p:hf hdr="0" ftr="0"/>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full width Content" preserve="1" userDrawn="1">
  <p:cSld name="Title and full width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t>Titelmasterformat durch Klicken bearbeiten</a:t>
            </a:r>
          </a:p>
        </p:txBody>
      </p:sp>
      <p:sp>
        <p:nvSpPr>
          <p:cNvPr id="5" name="Content Placeholder 4"/>
          <p:cNvSpPr>
            <a:spLocks noGrp="1"/>
          </p:cNvSpPr>
          <p:nvPr>
            <p:ph sz="quarter" idx="12"/>
          </p:nvPr>
        </p:nvSpPr>
        <p:spPr>
          <a:xfrm>
            <a:off x="334432" y="1874519"/>
            <a:ext cx="11425769" cy="4320540"/>
          </a:xfrm>
        </p:spPr>
        <p:txBody>
          <a:bodyPr/>
          <a:lstStyle/>
          <a:p>
            <a:pPr lvl="0"/>
            <a:r>
              <a:rPr lang="de-CH" dirty="0"/>
              <a:t>Textmasterformat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Tree>
    <p:extLst>
      <p:ext uri="{BB962C8B-B14F-4D97-AF65-F5344CB8AC3E}">
        <p14:creationId xmlns:p14="http://schemas.microsoft.com/office/powerpoint/2010/main" val="2479218164"/>
      </p:ext>
    </p:extLst>
  </p:cSld>
  <p:clrMapOvr>
    <a:masterClrMapping/>
  </p:clrMapOvr>
  <p:hf hdr="0" ftr="0"/>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Key Message" preserve="1" userDrawn="1">
  <p:cSld name="Key Message">
    <p:spTree>
      <p:nvGrpSpPr>
        <p:cNvPr id="1" name=""/>
        <p:cNvGrpSpPr/>
        <p:nvPr/>
      </p:nvGrpSpPr>
      <p:grpSpPr>
        <a:xfrm>
          <a:off x="0" y="0"/>
          <a:ext cx="0" cy="0"/>
          <a:chOff x="0" y="0"/>
          <a:chExt cx="0" cy="0"/>
        </a:xfrm>
      </p:grpSpPr>
      <p:sp>
        <p:nvSpPr>
          <p:cNvPr id="2" name="Title 1"/>
          <p:cNvSpPr>
            <a:spLocks noGrp="1"/>
          </p:cNvSpPr>
          <p:nvPr>
            <p:ph type="title"/>
          </p:nvPr>
        </p:nvSpPr>
        <p:spPr>
          <a:xfrm>
            <a:off x="334435" y="145435"/>
            <a:ext cx="9601200" cy="634553"/>
          </a:xfrm>
        </p:spPr>
        <p:txBody>
          <a:bodyPr>
            <a:noAutofit/>
          </a:bodyPr>
          <a:lstStyle>
            <a:lvl1pPr>
              <a:defRPr>
                <a:solidFill>
                  <a:schemeClr val="accent1"/>
                </a:solidFill>
              </a:defRPr>
            </a:lvl1pPr>
          </a:lstStyle>
          <a:p>
            <a:r>
              <a:rPr lang="de-CH" dirty="0"/>
              <a:t>Titelmasterformat durch Klicken bearbeiten</a:t>
            </a:r>
          </a:p>
        </p:txBody>
      </p:sp>
      <p:sp>
        <p:nvSpPr>
          <p:cNvPr id="6" name="Table Placeholder 5"/>
          <p:cNvSpPr>
            <a:spLocks noGrp="1"/>
          </p:cNvSpPr>
          <p:nvPr>
            <p:ph type="tbl" sz="quarter" idx="12"/>
          </p:nvPr>
        </p:nvSpPr>
        <p:spPr>
          <a:xfrm>
            <a:off x="4271434" y="1228726"/>
            <a:ext cx="7488767" cy="4792980"/>
          </a:xfrm>
        </p:spPr>
        <p:txBody>
          <a:bodyPr bIns="432000" anchor="ctr" anchorCtr="0"/>
          <a:lstStyle>
            <a:lvl1pPr marL="0" indent="0" algn="ctr">
              <a:buNone/>
              <a:defRPr>
                <a:solidFill>
                  <a:srgbClr val="808080"/>
                </a:solidFill>
              </a:defRPr>
            </a:lvl1pPr>
          </a:lstStyle>
          <a:p>
            <a:r>
              <a:rPr lang="de-CH" dirty="0"/>
              <a:t>Tabelle durch Klicken auf Symbol hinzufügen</a:t>
            </a:r>
          </a:p>
        </p:txBody>
      </p:sp>
      <p:sp>
        <p:nvSpPr>
          <p:cNvPr id="8" name="Text Placeholder 6"/>
          <p:cNvSpPr>
            <a:spLocks noGrp="1"/>
          </p:cNvSpPr>
          <p:nvPr>
            <p:ph type="body" sz="quarter" idx="13"/>
          </p:nvPr>
        </p:nvSpPr>
        <p:spPr bwMode="ltGray">
          <a:xfrm>
            <a:off x="423333" y="1228071"/>
            <a:ext cx="3649332" cy="440872"/>
          </a:xfrm>
          <a:solidFill>
            <a:schemeClr val="accent1"/>
          </a:solidFill>
        </p:spPr>
        <p:txBody>
          <a:bodyPr lIns="108000" tIns="72000" rIns="108000" bIns="72000" anchor="t" anchorCtr="0">
            <a:spAutoFit/>
          </a:bodyPr>
          <a:lstStyle>
            <a:lvl1pPr marL="0" indent="0">
              <a:spcAft>
                <a:spcPts val="0"/>
              </a:spcAft>
              <a:buNone/>
              <a:defRPr b="1">
                <a:solidFill>
                  <a:srgbClr val="FFFFFF"/>
                </a:solidFill>
              </a:defRPr>
            </a:lvl1pPr>
          </a:lstStyle>
          <a:p>
            <a:pPr lvl="0"/>
            <a:r>
              <a:rPr lang="de-CH" dirty="0"/>
              <a:t>Textmasterformat bearbeiten</a:t>
            </a:r>
          </a:p>
        </p:txBody>
      </p:sp>
    </p:spTree>
    <p:extLst>
      <p:ext uri="{BB962C8B-B14F-4D97-AF65-F5344CB8AC3E}">
        <p14:creationId xmlns:p14="http://schemas.microsoft.com/office/powerpoint/2010/main" val="4146025987"/>
      </p:ext>
    </p:extLst>
  </p:cSld>
  <p:clrMapOvr>
    <a:masterClrMapping/>
  </p:clrMapOvr>
  <p:hf hdr="0" ftr="0"/>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t>Titelmasterformat durch Klicken bearbeiten</a:t>
            </a:r>
          </a:p>
        </p:txBody>
      </p:sp>
    </p:spTree>
    <p:extLst>
      <p:ext uri="{BB962C8B-B14F-4D97-AF65-F5344CB8AC3E}">
        <p14:creationId xmlns:p14="http://schemas.microsoft.com/office/powerpoint/2010/main" val="1756768261"/>
      </p:ext>
    </p:extLst>
  </p:cSld>
  <p:clrMapOvr>
    <a:masterClrMapping/>
  </p:clrMapOvr>
  <p:hf hdr="0" ftr="0"/>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Agenda" type="titleOnly"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t>Titelmasterformat durch Klicken bearbeiten</a:t>
            </a:r>
          </a:p>
        </p:txBody>
      </p:sp>
    </p:spTree>
    <p:extLst>
      <p:ext uri="{BB962C8B-B14F-4D97-AF65-F5344CB8AC3E}">
        <p14:creationId xmlns:p14="http://schemas.microsoft.com/office/powerpoint/2010/main" val="806409387"/>
      </p:ext>
    </p:extLst>
  </p:cSld>
  <p:clrMapOvr>
    <a:masterClrMapping/>
  </p:clrMapOvr>
  <p:hf hdr="0" ftr="0"/>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7603522"/>
      </p:ext>
    </p:extLst>
  </p:cSld>
  <p:clrMapOvr>
    <a:masterClrMapping/>
  </p:clrMapOvr>
  <p:hf hdr="0" ftr="0"/>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Closing" preserve="1" userDrawn="1">
  <p:cSld name="Closing">
    <p:bg>
      <p:bgPr>
        <a:solidFill>
          <a:srgbClr val="D82034"/>
        </a:solidFill>
        <a:effectLst/>
      </p:bgPr>
    </p:bg>
    <p:spTree>
      <p:nvGrpSpPr>
        <p:cNvPr id="1" name=""/>
        <p:cNvGrpSpPr/>
        <p:nvPr/>
      </p:nvGrpSpPr>
      <p:grpSpPr>
        <a:xfrm>
          <a:off x="0" y="0"/>
          <a:ext cx="0" cy="0"/>
          <a:chOff x="0" y="0"/>
          <a:chExt cx="0" cy="0"/>
        </a:xfrm>
      </p:grpSpPr>
      <p:sp>
        <p:nvSpPr>
          <p:cNvPr id="9" name="EcoBackground" hidden="1"/>
          <p:cNvSpPr/>
          <p:nvPr userDrawn="1">
            <p:custDataLst>
              <p:tags r:id="rId2"/>
            </p:custDataLst>
          </p:nvPr>
        </p:nvSpPr>
        <p:spPr bwMode="white">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dirty="0">
              <a:solidFill>
                <a:srgbClr val="FFFFFF"/>
              </a:solidFill>
              <a:latin typeface="Arial" panose="020B0604020202020204" pitchFamily="34" charset="0"/>
              <a:cs typeface="Arial" panose="020B0604020202020204" pitchFamily="34" charset="0"/>
            </a:endParaRPr>
          </a:p>
        </p:txBody>
      </p:sp>
      <p:sp>
        <p:nvSpPr>
          <p:cNvPr id="4" name="Title 3"/>
          <p:cNvSpPr>
            <a:spLocks noGrp="1"/>
          </p:cNvSpPr>
          <p:nvPr>
            <p:ph type="title"/>
            <p:custDataLst>
              <p:tags r:id="rId3"/>
            </p:custDataLst>
          </p:nvPr>
        </p:nvSpPr>
        <p:spPr>
          <a:xfrm>
            <a:off x="334434" y="5490210"/>
            <a:ext cx="11425767" cy="923329"/>
          </a:xfrm>
        </p:spPr>
        <p:txBody>
          <a:bodyPr lIns="36000" tIns="0" anchor="b" anchorCtr="0">
            <a:noAutofit/>
          </a:bodyPr>
          <a:lstStyle>
            <a:lvl1pPr>
              <a:defRPr sz="6000" i="1">
                <a:solidFill>
                  <a:srgbClr val="FFFFFF"/>
                </a:solidFill>
              </a:defRPr>
            </a:lvl1pPr>
          </a:lstStyle>
          <a:p>
            <a:r>
              <a:rPr lang="de-CH" dirty="0"/>
              <a:t>Titelmasterformat durch Klicken bearbeiten</a:t>
            </a:r>
          </a:p>
        </p:txBody>
      </p:sp>
      <p:sp>
        <p:nvSpPr>
          <p:cNvPr id="10" name="Status" hidden="1"/>
          <p:cNvSpPr txBox="1">
            <a:spLocks/>
          </p:cNvSpPr>
          <p:nvPr userDrawn="1">
            <p:custDataLst>
              <p:tags r:id="rId4"/>
            </p:custDataLst>
          </p:nvPr>
        </p:nvSpPr>
        <p:spPr>
          <a:xfrm>
            <a:off x="11712095" y="1649391"/>
            <a:ext cx="479905" cy="203133"/>
          </a:xfrm>
          <a:prstGeom prst="rect">
            <a:avLst/>
          </a:prstGeom>
          <a:solidFill>
            <a:srgbClr val="DFDFDF"/>
          </a:solidFill>
        </p:spPr>
        <p:txBody>
          <a:bodyPr wrap="none" lIns="86400" tIns="0" rIns="388800" bIns="0" rtlCol="0" anchor="ctr">
            <a:spAutoFit/>
          </a:bodyPr>
          <a:lstStyle/>
          <a:p>
            <a:pPr algn="r"/>
            <a:endParaRPr lang="de-CH" sz="1320" cap="none" baseline="0" dirty="0">
              <a:solidFill>
                <a:srgbClr val="000000"/>
              </a:solidFill>
              <a:latin typeface="Arial" panose="020B0604020202020204" pitchFamily="34" charset="0"/>
              <a:cs typeface="Arial" panose="020B0604020202020204" pitchFamily="34" charset="0"/>
            </a:endParaRPr>
          </a:p>
        </p:txBody>
      </p:sp>
      <p:sp>
        <p:nvSpPr>
          <p:cNvPr id="7" name="LogoFrame"/>
          <p:cNvSpPr>
            <a:spLocks/>
          </p:cNvSpPr>
          <p:nvPr userDrawn="1">
            <p:custDataLst>
              <p:tags r:id="rId5"/>
            </p:custDataLst>
          </p:nvPr>
        </p:nvSpPr>
        <p:spPr bwMode="white">
          <a:xfrm>
            <a:off x="9590600" y="-8640"/>
            <a:ext cx="2169600" cy="1642150"/>
          </a:xfrm>
          <a:custGeom>
            <a:avLst/>
            <a:gdLst>
              <a:gd name="connsiteX0" fmla="*/ 0 w 4824537"/>
              <a:gd name="connsiteY0" fmla="*/ 0 h 4112861"/>
              <a:gd name="connsiteX1" fmla="*/ 4824537 w 4824537"/>
              <a:gd name="connsiteY1" fmla="*/ 0 h 4112861"/>
              <a:gd name="connsiteX2" fmla="*/ 4824537 w 4824537"/>
              <a:gd name="connsiteY2" fmla="*/ 4112861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51737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51737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51737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51737 h 4112861"/>
              <a:gd name="connsiteX3" fmla="*/ 0 w 4824537"/>
              <a:gd name="connsiteY3" fmla="*/ 4112861 h 4112861"/>
              <a:gd name="connsiteX4" fmla="*/ 0 w 4824537"/>
              <a:gd name="connsiteY4" fmla="*/ 0 h 41128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4537" h="4112861">
                <a:moveTo>
                  <a:pt x="0" y="0"/>
                </a:moveTo>
                <a:lnTo>
                  <a:pt x="4824537" y="0"/>
                </a:lnTo>
                <a:lnTo>
                  <a:pt x="4824537" y="3751737"/>
                </a:lnTo>
                <a:cubicBezTo>
                  <a:pt x="3231541" y="3785819"/>
                  <a:pt x="1634302" y="3906720"/>
                  <a:pt x="0" y="4112861"/>
                </a:cubicBezTo>
                <a:lnTo>
                  <a:pt x="0" y="0"/>
                </a:lnTo>
                <a:close/>
              </a:path>
            </a:pathLst>
          </a:custGeom>
          <a:solidFill>
            <a:srgbClr val="FFFFFF"/>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dirty="0">
              <a:solidFill>
                <a:schemeClr val="tx1"/>
              </a:solidFill>
            </a:endParaRPr>
          </a:p>
        </p:txBody>
      </p:sp>
      <p:pic>
        <p:nvPicPr>
          <p:cNvPr id="2" name="Grafik 1"/>
          <p:cNvPicPr>
            <a:picLocks noChangeAspect="1"/>
          </p:cNvPicPr>
          <p:nvPr userDrawn="1">
            <p:custDataLst>
              <p:tags r:id="rId6"/>
            </p:custDataLst>
          </p:nvPr>
        </p:nvPicPr>
        <p:blipFill>
          <a:blip r:embed="rId8" cstate="print">
            <a:extLst>
              <a:ext uri="{28A0092B-C50C-407E-A947-70E740481C1C}">
                <a14:useLocalDpi xmlns:a14="http://schemas.microsoft.com/office/drawing/2010/main" val="0"/>
              </a:ext>
            </a:extLst>
          </a:blip>
          <a:stretch>
            <a:fillRect/>
          </a:stretch>
        </p:blipFill>
        <p:spPr bwMode="gray">
          <a:xfrm>
            <a:off x="10011156" y="302971"/>
            <a:ext cx="1328589" cy="1014559"/>
          </a:xfrm>
          <a:prstGeom prst="rect">
            <a:avLst/>
          </a:prstGeom>
        </p:spPr>
      </p:pic>
    </p:spTree>
    <p:extLst>
      <p:ext uri="{BB962C8B-B14F-4D97-AF65-F5344CB8AC3E}">
        <p14:creationId xmlns:p14="http://schemas.microsoft.com/office/powerpoint/2010/main" val="3788351227"/>
      </p:ext>
    </p:extLst>
  </p:cSld>
  <p:clrMapOvr>
    <a:masterClrMapping/>
  </p:clrMapOvr>
  <p:hf hdr="0" ftr="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matchingName="Closing with Image" preserve="1" userDrawn="1">
  <p:cSld name="Closing with Image">
    <p:bg>
      <p:bgPr>
        <a:solidFill>
          <a:srgbClr val="D82034"/>
        </a:solidFill>
        <a:effectLst/>
      </p:bgPr>
    </p:bg>
    <p:spTree>
      <p:nvGrpSpPr>
        <p:cNvPr id="1" name=""/>
        <p:cNvGrpSpPr/>
        <p:nvPr/>
      </p:nvGrpSpPr>
      <p:grpSpPr>
        <a:xfrm>
          <a:off x="0" y="0"/>
          <a:ext cx="0" cy="0"/>
          <a:chOff x="0" y="0"/>
          <a:chExt cx="0" cy="0"/>
        </a:xfrm>
      </p:grpSpPr>
      <p:sp>
        <p:nvSpPr>
          <p:cNvPr id="10" name="EcoBackground" hidden="1"/>
          <p:cNvSpPr/>
          <p:nvPr userDrawn="1">
            <p:custDataLst>
              <p:tags r:id="rId2"/>
            </p:custDataLst>
          </p:nvPr>
        </p:nvSpPr>
        <p:spPr bwMode="white">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dirty="0">
              <a:solidFill>
                <a:srgbClr val="FFFFFF"/>
              </a:solidFill>
              <a:latin typeface="Arial" panose="020B0604020202020204" pitchFamily="34" charset="0"/>
              <a:cs typeface="Arial" panose="020B0604020202020204" pitchFamily="34" charset="0"/>
            </a:endParaRPr>
          </a:p>
        </p:txBody>
      </p:sp>
      <p:sp>
        <p:nvSpPr>
          <p:cNvPr id="6" name="LogoFrame"/>
          <p:cNvSpPr>
            <a:spLocks/>
          </p:cNvSpPr>
          <p:nvPr userDrawn="1">
            <p:custDataLst>
              <p:tags r:id="rId3"/>
            </p:custDataLst>
          </p:nvPr>
        </p:nvSpPr>
        <p:spPr bwMode="white">
          <a:xfrm>
            <a:off x="9590600" y="-8640"/>
            <a:ext cx="2169600" cy="1642150"/>
          </a:xfrm>
          <a:custGeom>
            <a:avLst/>
            <a:gdLst>
              <a:gd name="connsiteX0" fmla="*/ 0 w 4824537"/>
              <a:gd name="connsiteY0" fmla="*/ 0 h 4112861"/>
              <a:gd name="connsiteX1" fmla="*/ 4824537 w 4824537"/>
              <a:gd name="connsiteY1" fmla="*/ 0 h 4112861"/>
              <a:gd name="connsiteX2" fmla="*/ 4824537 w 4824537"/>
              <a:gd name="connsiteY2" fmla="*/ 4112861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64149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51737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51737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51737 h 4112861"/>
              <a:gd name="connsiteX3" fmla="*/ 0 w 4824537"/>
              <a:gd name="connsiteY3" fmla="*/ 4112861 h 4112861"/>
              <a:gd name="connsiteX4" fmla="*/ 0 w 4824537"/>
              <a:gd name="connsiteY4" fmla="*/ 0 h 4112861"/>
              <a:gd name="connsiteX0" fmla="*/ 0 w 4824537"/>
              <a:gd name="connsiteY0" fmla="*/ 0 h 4112861"/>
              <a:gd name="connsiteX1" fmla="*/ 4824537 w 4824537"/>
              <a:gd name="connsiteY1" fmla="*/ 0 h 4112861"/>
              <a:gd name="connsiteX2" fmla="*/ 4824537 w 4824537"/>
              <a:gd name="connsiteY2" fmla="*/ 3751737 h 4112861"/>
              <a:gd name="connsiteX3" fmla="*/ 0 w 4824537"/>
              <a:gd name="connsiteY3" fmla="*/ 4112861 h 4112861"/>
              <a:gd name="connsiteX4" fmla="*/ 0 w 4824537"/>
              <a:gd name="connsiteY4" fmla="*/ 0 h 41128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4537" h="4112861">
                <a:moveTo>
                  <a:pt x="0" y="0"/>
                </a:moveTo>
                <a:lnTo>
                  <a:pt x="4824537" y="0"/>
                </a:lnTo>
                <a:lnTo>
                  <a:pt x="4824537" y="3751737"/>
                </a:lnTo>
                <a:cubicBezTo>
                  <a:pt x="3231541" y="3785819"/>
                  <a:pt x="1634302" y="3906720"/>
                  <a:pt x="0" y="4112861"/>
                </a:cubicBezTo>
                <a:lnTo>
                  <a:pt x="0" y="0"/>
                </a:lnTo>
                <a:close/>
              </a:path>
            </a:pathLst>
          </a:custGeom>
          <a:solidFill>
            <a:srgbClr val="FFFFFF"/>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dirty="0">
              <a:solidFill>
                <a:schemeClr val="tx1"/>
              </a:solidFill>
            </a:endParaRPr>
          </a:p>
        </p:txBody>
      </p:sp>
      <p:sp>
        <p:nvSpPr>
          <p:cNvPr id="4" name="Picture Placeholder 4"/>
          <p:cNvSpPr>
            <a:spLocks noGrp="1"/>
          </p:cNvSpPr>
          <p:nvPr>
            <p:ph type="pic" sz="quarter" idx="10"/>
            <p:custDataLst>
              <p:tags r:id="rId4"/>
            </p:custDataLst>
          </p:nvPr>
        </p:nvSpPr>
        <p:spPr>
          <a:xfrm>
            <a:off x="0" y="0"/>
            <a:ext cx="12192000" cy="6858000"/>
          </a:xfrm>
        </p:spPr>
        <p:txBody>
          <a:bodyPr bIns="432000" anchor="ctr" anchorCtr="0"/>
          <a:lstStyle>
            <a:lvl1pPr marL="0" indent="0" algn="ctr">
              <a:buNone/>
              <a:defRPr>
                <a:solidFill>
                  <a:srgbClr val="808080"/>
                </a:solidFill>
              </a:defRPr>
            </a:lvl1pPr>
          </a:lstStyle>
          <a:p>
            <a:r>
              <a:rPr lang="de-CH" dirty="0"/>
              <a:t>Bild durch Klicken auf Symbol hinzufügen</a:t>
            </a:r>
          </a:p>
        </p:txBody>
      </p:sp>
      <p:sp>
        <p:nvSpPr>
          <p:cNvPr id="3" name="Title 3"/>
          <p:cNvSpPr>
            <a:spLocks noGrp="1"/>
          </p:cNvSpPr>
          <p:nvPr>
            <p:ph type="title"/>
            <p:custDataLst>
              <p:tags r:id="rId5"/>
            </p:custDataLst>
          </p:nvPr>
        </p:nvSpPr>
        <p:spPr>
          <a:xfrm>
            <a:off x="334433" y="5490210"/>
            <a:ext cx="11425768" cy="923329"/>
          </a:xfrm>
        </p:spPr>
        <p:txBody>
          <a:bodyPr lIns="36000" tIns="0" anchor="b" anchorCtr="0">
            <a:noAutofit/>
          </a:bodyPr>
          <a:lstStyle>
            <a:lvl1pPr>
              <a:defRPr sz="6000" i="1">
                <a:solidFill>
                  <a:srgbClr val="FFFFFF"/>
                </a:solidFill>
              </a:defRPr>
            </a:lvl1pPr>
          </a:lstStyle>
          <a:p>
            <a:r>
              <a:rPr lang="de-CH" dirty="0"/>
              <a:t>Titelmasterformat durch Klicken bearbeiten</a:t>
            </a:r>
          </a:p>
        </p:txBody>
      </p:sp>
      <p:sp>
        <p:nvSpPr>
          <p:cNvPr id="11" name="Status" hidden="1"/>
          <p:cNvSpPr txBox="1">
            <a:spLocks/>
          </p:cNvSpPr>
          <p:nvPr userDrawn="1">
            <p:custDataLst>
              <p:tags r:id="rId6"/>
            </p:custDataLst>
          </p:nvPr>
        </p:nvSpPr>
        <p:spPr bwMode="gray">
          <a:xfrm>
            <a:off x="11712095" y="1649391"/>
            <a:ext cx="479905" cy="203133"/>
          </a:xfrm>
          <a:prstGeom prst="rect">
            <a:avLst/>
          </a:prstGeom>
          <a:solidFill>
            <a:srgbClr val="DFDFDF"/>
          </a:solidFill>
        </p:spPr>
        <p:txBody>
          <a:bodyPr wrap="none" lIns="86400" tIns="0" rIns="388800" bIns="0" rtlCol="0" anchor="ctr">
            <a:spAutoFit/>
          </a:bodyPr>
          <a:lstStyle/>
          <a:p>
            <a:pPr algn="r"/>
            <a:endParaRPr lang="de-CH" sz="1320" cap="none" baseline="0" dirty="0">
              <a:solidFill>
                <a:srgbClr val="000000"/>
              </a:solidFill>
              <a:latin typeface="Arial" panose="020B0604020202020204" pitchFamily="34" charset="0"/>
              <a:cs typeface="Arial" panose="020B0604020202020204" pitchFamily="34" charset="0"/>
            </a:endParaRPr>
          </a:p>
        </p:txBody>
      </p:sp>
      <p:pic>
        <p:nvPicPr>
          <p:cNvPr id="2" name="Grafik 1"/>
          <p:cNvPicPr>
            <a:picLocks noChangeAspect="1"/>
          </p:cNvPicPr>
          <p:nvPr userDrawn="1">
            <p:custDataLst>
              <p:tags r:id="rId7"/>
            </p:custDataLst>
          </p:nvPr>
        </p:nvPicPr>
        <p:blipFill>
          <a:blip r:embed="rId9" cstate="print">
            <a:extLst>
              <a:ext uri="{28A0092B-C50C-407E-A947-70E740481C1C}">
                <a14:useLocalDpi xmlns:a14="http://schemas.microsoft.com/office/drawing/2010/main" val="0"/>
              </a:ext>
            </a:extLst>
          </a:blip>
          <a:stretch>
            <a:fillRect/>
          </a:stretch>
        </p:blipFill>
        <p:spPr bwMode="gray">
          <a:xfrm>
            <a:off x="10011156" y="302971"/>
            <a:ext cx="1328589" cy="1014559"/>
          </a:xfrm>
          <a:prstGeom prst="rect">
            <a:avLst/>
          </a:prstGeom>
        </p:spPr>
      </p:pic>
    </p:spTree>
    <p:extLst>
      <p:ext uri="{BB962C8B-B14F-4D97-AF65-F5344CB8AC3E}">
        <p14:creationId xmlns:p14="http://schemas.microsoft.com/office/powerpoint/2010/main" val="1977838955"/>
      </p:ext>
    </p:extLst>
  </p:cSld>
  <p:clrMapOvr>
    <a:masterClrMapping/>
  </p:clrMapOvr>
  <p:hf hdr="0" ftr="0"/>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le, subtitle &amp; 1 column tex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469900" y="402587"/>
            <a:ext cx="11252200" cy="698501"/>
          </a:xfrm>
          <a:prstGeom prst="rect">
            <a:avLst/>
          </a:prstGeom>
        </p:spPr>
        <p:txBody>
          <a:bodyPr vert="horz" lIns="0" tIns="0" rIns="0" bIns="0" rtlCol="0" anchor="t" anchorCtr="0">
            <a:noAutofit/>
          </a:bodyPr>
          <a:lstStyle>
            <a:lvl1pPr>
              <a:defRPr sz="1800"/>
            </a:lvl1pPr>
          </a:lstStyle>
          <a:p>
            <a:r>
              <a:rPr lang="en-GB" noProof="0" dirty="0"/>
              <a:t>Click to edit Master title style</a:t>
            </a:r>
            <a:endParaRPr lang="en-GB"/>
          </a:p>
        </p:txBody>
      </p:sp>
      <p:sp>
        <p:nvSpPr>
          <p:cNvPr id="9" name="Text Placeholder 8"/>
          <p:cNvSpPr>
            <a:spLocks noGrp="1"/>
          </p:cNvSpPr>
          <p:nvPr>
            <p:ph type="body" sz="quarter" idx="13" hasCustomPrompt="1"/>
          </p:nvPr>
        </p:nvSpPr>
        <p:spPr>
          <a:xfrm>
            <a:off x="469900" y="736689"/>
            <a:ext cx="11252200" cy="757255"/>
          </a:xfrm>
          <a:prstGeom prst="rect">
            <a:avLst/>
          </a:prstGeom>
        </p:spPr>
        <p:txBody>
          <a:bodyPr lIns="0" tIns="0" rIns="0" bIns="0">
            <a:noAutofit/>
          </a:bodyPr>
          <a:lstStyle>
            <a:lvl1pPr marL="0" indent="0">
              <a:buNone/>
              <a:defRPr sz="1800" b="0">
                <a:solidFill>
                  <a:srgbClr val="575757"/>
                </a:solidFill>
              </a:defRPr>
            </a:lvl1pPr>
          </a:lstStyle>
          <a:p>
            <a:pPr lvl="0"/>
            <a:r>
              <a:rPr lang="en-GB" noProof="0" dirty="0"/>
              <a:t>Click to add subtitle</a:t>
            </a:r>
            <a:endParaRPr lang="en-GB"/>
          </a:p>
        </p:txBody>
      </p:sp>
      <p:sp>
        <p:nvSpPr>
          <p:cNvPr id="8" name="Text Placeholder 18"/>
          <p:cNvSpPr>
            <a:spLocks noGrp="1"/>
          </p:cNvSpPr>
          <p:nvPr>
            <p:ph idx="1"/>
          </p:nvPr>
        </p:nvSpPr>
        <p:spPr>
          <a:xfrm>
            <a:off x="469900" y="1665819"/>
            <a:ext cx="11252200" cy="4633384"/>
          </a:xfrm>
          <a:prstGeom prst="rect">
            <a:avLst/>
          </a:prstGeom>
        </p:spPr>
        <p:txBody>
          <a:bodyPr vert="horz" lIns="0" tIns="0" rIns="0" bIns="0" rtlCol="0">
            <a:noAutofit/>
          </a:bodyPr>
          <a:lstStyle/>
          <a:p>
            <a:pPr lvl="0"/>
            <a:r>
              <a:rPr lang="en-GB" noProof="0" dirty="0"/>
              <a:t>Click to edit Master text styles</a:t>
            </a:r>
            <a:endParaRPr lang="en-GB"/>
          </a:p>
          <a:p>
            <a:pPr lvl="1"/>
            <a:r>
              <a:rPr lang="en-GB" noProof="0" dirty="0"/>
              <a:t>Second level</a:t>
            </a:r>
            <a:endParaRPr lang="en-GB"/>
          </a:p>
          <a:p>
            <a:pPr lvl="2"/>
            <a:r>
              <a:rPr lang="en-GB" noProof="0" dirty="0"/>
              <a:t>Third level</a:t>
            </a:r>
            <a:endParaRPr lang="en-GB"/>
          </a:p>
          <a:p>
            <a:pPr lvl="3"/>
            <a:r>
              <a:rPr lang="en-GB" noProof="0" dirty="0"/>
              <a:t>Fourth level</a:t>
            </a:r>
            <a:endParaRPr lang="en-GB"/>
          </a:p>
          <a:p>
            <a:pPr lvl="4"/>
            <a:r>
              <a:rPr lang="en-GB" noProof="0" dirty="0"/>
              <a:t>Fifth level</a:t>
            </a:r>
            <a:endParaRPr lang="en-GB"/>
          </a:p>
        </p:txBody>
      </p:sp>
      <p:sp>
        <p:nvSpPr>
          <p:cNvPr id="2" name="Footer Placeholder 1"/>
          <p:cNvSpPr>
            <a:spLocks noGrp="1"/>
          </p:cNvSpPr>
          <p:nvPr>
            <p:ph type="ftr" sz="quarter" idx="14"/>
          </p:nvPr>
        </p:nvSpPr>
        <p:spPr/>
        <p:txBody>
          <a:bodyPr/>
          <a:lstStyle/>
          <a:p>
            <a:endParaRPr lang="en-GB" dirty="0"/>
          </a:p>
        </p:txBody>
      </p:sp>
    </p:spTree>
    <p:extLst>
      <p:ext uri="{BB962C8B-B14F-4D97-AF65-F5344CB8AC3E}">
        <p14:creationId xmlns:p14="http://schemas.microsoft.com/office/powerpoint/2010/main" val="1155798192"/>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Divider - Deloitte green">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86BC25"/>
          </a:solidFill>
          <a:ln w="19050" algn="ctr">
            <a:noFill/>
            <a:miter lim="800000"/>
            <a:headEnd/>
            <a:tailEnd/>
          </a:ln>
        </p:spPr>
        <p:txBody>
          <a:bodyPr wrap="square" lIns="80010" tIns="80010" rIns="80010" bIns="80010" rtlCol="0" anchor="ctr"/>
          <a:lstStyle/>
          <a:p>
            <a:pPr algn="ctr">
              <a:lnSpc>
                <a:spcPct val="106000"/>
              </a:lnSpc>
              <a:buFont typeface="Wingdings 2" pitchFamily="18" charset="2"/>
              <a:buNone/>
            </a:pPr>
            <a:endParaRPr lang="en-GB" sz="1440" b="1" dirty="0">
              <a:solidFill>
                <a:schemeClr val="tx1"/>
              </a:solidFill>
            </a:endParaRPr>
          </a:p>
        </p:txBody>
      </p:sp>
      <p:sp>
        <p:nvSpPr>
          <p:cNvPr id="2" name="Title 1"/>
          <p:cNvSpPr>
            <a:spLocks noGrp="1"/>
          </p:cNvSpPr>
          <p:nvPr>
            <p:ph type="title"/>
          </p:nvPr>
        </p:nvSpPr>
        <p:spPr bwMode="gray">
          <a:xfrm>
            <a:off x="469901" y="1700213"/>
            <a:ext cx="10418233" cy="1592404"/>
          </a:xfrm>
        </p:spPr>
        <p:txBody>
          <a:bodyPr anchor="b"/>
          <a:lstStyle>
            <a:lvl1pPr>
              <a:lnSpc>
                <a:spcPct val="95000"/>
              </a:lnSpc>
              <a:defRPr sz="3466" b="1">
                <a:solidFill>
                  <a:schemeClr val="tx1"/>
                </a:solidFill>
                <a:latin typeface="+mj-lt"/>
                <a:ea typeface="Open Sans" panose="020B0606030504020204" pitchFamily="34" charset="0"/>
                <a:cs typeface="Open Sans" panose="020B0606030504020204" pitchFamily="34" charset="0"/>
              </a:defRPr>
            </a:lvl1pPr>
          </a:lstStyle>
          <a:p>
            <a:r>
              <a:rPr lang="en-GB" noProof="0" dirty="0"/>
              <a:t>Click to edit Master title style</a:t>
            </a:r>
            <a:endParaRPr lang="en-GB"/>
          </a:p>
        </p:txBody>
      </p:sp>
      <p:sp>
        <p:nvSpPr>
          <p:cNvPr id="3" name="Text Placeholder 2"/>
          <p:cNvSpPr>
            <a:spLocks noGrp="1"/>
          </p:cNvSpPr>
          <p:nvPr>
            <p:ph type="body" idx="1"/>
          </p:nvPr>
        </p:nvSpPr>
        <p:spPr bwMode="gray">
          <a:xfrm>
            <a:off x="469900" y="3423545"/>
            <a:ext cx="10418235" cy="1566532"/>
          </a:xfrm>
        </p:spPr>
        <p:txBody>
          <a:bodyPr lIns="0" tIns="0" rIns="0" bIns="0">
            <a:noAutofit/>
          </a:bodyPr>
          <a:lstStyle>
            <a:lvl1pPr marL="0" indent="0">
              <a:lnSpc>
                <a:spcPct val="95000"/>
              </a:lnSpc>
              <a:spcAft>
                <a:spcPts val="0"/>
              </a:spcAft>
              <a:buNone/>
              <a:defRPr sz="3466">
                <a:solidFill>
                  <a:schemeClr val="tx1"/>
                </a:solidFill>
              </a:defRPr>
            </a:lvl1pPr>
            <a:lvl2pPr marL="548627" indent="0">
              <a:buNone/>
              <a:defRPr sz="2400">
                <a:solidFill>
                  <a:schemeClr val="tx1">
                    <a:tint val="75000"/>
                  </a:schemeClr>
                </a:solidFill>
              </a:defRPr>
            </a:lvl2pPr>
            <a:lvl3pPr marL="1097254" indent="0">
              <a:buNone/>
              <a:defRPr sz="2160">
                <a:solidFill>
                  <a:schemeClr val="tx1">
                    <a:tint val="75000"/>
                  </a:schemeClr>
                </a:solidFill>
              </a:defRPr>
            </a:lvl3pPr>
            <a:lvl4pPr marL="1645879" indent="0">
              <a:buNone/>
              <a:defRPr sz="1920">
                <a:solidFill>
                  <a:schemeClr val="tx1">
                    <a:tint val="75000"/>
                  </a:schemeClr>
                </a:solidFill>
              </a:defRPr>
            </a:lvl4pPr>
            <a:lvl5pPr marL="2194505" indent="0">
              <a:buNone/>
              <a:defRPr sz="1920">
                <a:solidFill>
                  <a:schemeClr val="tx1">
                    <a:tint val="75000"/>
                  </a:schemeClr>
                </a:solidFill>
              </a:defRPr>
            </a:lvl5pPr>
            <a:lvl6pPr marL="2743132" indent="0">
              <a:buNone/>
              <a:defRPr sz="1920">
                <a:solidFill>
                  <a:schemeClr val="tx1">
                    <a:tint val="75000"/>
                  </a:schemeClr>
                </a:solidFill>
              </a:defRPr>
            </a:lvl6pPr>
            <a:lvl7pPr marL="3291758" indent="0">
              <a:buNone/>
              <a:defRPr sz="1920">
                <a:solidFill>
                  <a:schemeClr val="tx1">
                    <a:tint val="75000"/>
                  </a:schemeClr>
                </a:solidFill>
              </a:defRPr>
            </a:lvl7pPr>
            <a:lvl8pPr marL="3840384" indent="0">
              <a:buNone/>
              <a:defRPr sz="1920">
                <a:solidFill>
                  <a:schemeClr val="tx1">
                    <a:tint val="75000"/>
                  </a:schemeClr>
                </a:solidFill>
              </a:defRPr>
            </a:lvl8pPr>
            <a:lvl9pPr marL="4389011" indent="0">
              <a:buNone/>
              <a:defRPr sz="1920">
                <a:solidFill>
                  <a:schemeClr val="tx1">
                    <a:tint val="75000"/>
                  </a:schemeClr>
                </a:solidFill>
              </a:defRPr>
            </a:lvl9pPr>
          </a:lstStyle>
          <a:p>
            <a:pPr lvl="0"/>
            <a:r>
              <a:rPr lang="en-GB" noProof="0" dirty="0"/>
              <a:t>Click to edit Master text styles</a:t>
            </a:r>
            <a:endParaRPr lang="en-GB"/>
          </a:p>
        </p:txBody>
      </p:sp>
      <p:sp>
        <p:nvSpPr>
          <p:cNvPr id="14" name="TextBox 13"/>
          <p:cNvSpPr txBox="1"/>
          <p:nvPr userDrawn="1"/>
        </p:nvSpPr>
        <p:spPr>
          <a:xfrm>
            <a:off x="11414126" y="6477000"/>
            <a:ext cx="307975" cy="90153"/>
          </a:xfrm>
          <a:prstGeom prst="rect">
            <a:avLst/>
          </a:prstGeom>
          <a:noFill/>
        </p:spPr>
        <p:txBody>
          <a:bodyPr wrap="square" lIns="0" tIns="0" rIns="0" bIns="0" rtlCol="0">
            <a:spAutoFit/>
          </a:bodyPr>
          <a:lstStyle/>
          <a:p>
            <a:pPr marL="0" indent="0" algn="r">
              <a:spcBef>
                <a:spcPts val="720"/>
              </a:spcBef>
              <a:buSzPct val="100000"/>
              <a:buFont typeface="Arial"/>
              <a:buNone/>
            </a:pPr>
            <a:fld id="{C58DF478-B544-4ED8-9ED4-6A2648E2D233}" type="slidenum">
              <a:rPr lang="en-GB" sz="586" noProof="0" smtClean="0">
                <a:solidFill>
                  <a:schemeClr val="tx1"/>
                </a:solidFill>
              </a:rPr>
              <a:pPr marL="0" indent="0" algn="r">
                <a:spcBef>
                  <a:spcPts val="720"/>
                </a:spcBef>
                <a:buSzPct val="100000"/>
                <a:buFont typeface="Arial"/>
                <a:buNone/>
              </a:pPr>
              <a:t>‹#›</a:t>
            </a:fld>
            <a:endParaRPr lang="en-GB" sz="586" noProof="0" dirty="0">
              <a:solidFill>
                <a:schemeClr val="tx1"/>
              </a:solidFill>
            </a:endParaRPr>
          </a:p>
        </p:txBody>
      </p:sp>
      <p:sp>
        <p:nvSpPr>
          <p:cNvPr id="4" name="Footer Placeholder 3"/>
          <p:cNvSpPr>
            <a:spLocks noGrp="1"/>
          </p:cNvSpPr>
          <p:nvPr>
            <p:ph type="ftr" sz="quarter" idx="10"/>
          </p:nvPr>
        </p:nvSpPr>
        <p:spPr/>
        <p:txBody>
          <a:bodyPr/>
          <a:lstStyle/>
          <a:p>
            <a:endParaRPr lang="en-GB" dirty="0"/>
          </a:p>
        </p:txBody>
      </p:sp>
    </p:spTree>
    <p:extLst>
      <p:ext uri="{BB962C8B-B14F-4D97-AF65-F5344CB8AC3E}">
        <p14:creationId xmlns:p14="http://schemas.microsoft.com/office/powerpoint/2010/main" val="89624835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userDrawn="1">
  <p:cSld name="Divider - Deloitte blue">
    <p:bg bwMode="gray">
      <p:bgRef idx="1001">
        <a:schemeClr val="bg1"/>
      </p:bgRef>
    </p:bg>
    <p:spTree>
      <p:nvGrpSpPr>
        <p:cNvPr id="1" name=""/>
        <p:cNvGrpSpPr/>
        <p:nvPr/>
      </p:nvGrpSpPr>
      <p:grpSpPr>
        <a:xfrm>
          <a:off x="0" y="0"/>
          <a:ext cx="0" cy="0"/>
          <a:chOff x="0" y="0"/>
          <a:chExt cx="0" cy="0"/>
        </a:xfrm>
      </p:grpSpPr>
      <p:sp>
        <p:nvSpPr>
          <p:cNvPr id="10" name="Colored background"/>
          <p:cNvSpPr/>
          <p:nvPr userDrawn="1"/>
        </p:nvSpPr>
        <p:spPr bwMode="gray">
          <a:xfrm>
            <a:off x="0" y="0"/>
            <a:ext cx="12189600" cy="6858000"/>
          </a:xfrm>
          <a:prstGeom prst="rect">
            <a:avLst/>
          </a:prstGeom>
          <a:solidFill>
            <a:srgbClr val="62B5E5"/>
          </a:solidFill>
          <a:ln w="19050" algn="ctr">
            <a:noFill/>
            <a:miter lim="800000"/>
            <a:headEnd/>
            <a:tailEnd/>
          </a:ln>
        </p:spPr>
        <p:txBody>
          <a:bodyPr wrap="square" lIns="80010" tIns="80010" rIns="80010" bIns="80010" rtlCol="0" anchor="ctr"/>
          <a:lstStyle/>
          <a:p>
            <a:pPr algn="ctr">
              <a:lnSpc>
                <a:spcPct val="106000"/>
              </a:lnSpc>
              <a:buFont typeface="Wingdings 2" pitchFamily="18" charset="2"/>
              <a:buNone/>
            </a:pPr>
            <a:endParaRPr lang="en-GB" sz="1440" b="1" dirty="0">
              <a:solidFill>
                <a:schemeClr val="tx1"/>
              </a:solidFill>
            </a:endParaRPr>
          </a:p>
        </p:txBody>
      </p:sp>
      <p:sp>
        <p:nvSpPr>
          <p:cNvPr id="2" name="Title 1"/>
          <p:cNvSpPr>
            <a:spLocks noGrp="1"/>
          </p:cNvSpPr>
          <p:nvPr>
            <p:ph type="title"/>
          </p:nvPr>
        </p:nvSpPr>
        <p:spPr bwMode="gray">
          <a:xfrm>
            <a:off x="469901" y="1705668"/>
            <a:ext cx="10418233" cy="1592404"/>
          </a:xfrm>
        </p:spPr>
        <p:txBody>
          <a:bodyPr anchor="b"/>
          <a:lstStyle>
            <a:lvl1pPr>
              <a:lnSpc>
                <a:spcPct val="95000"/>
              </a:lnSpc>
              <a:defRPr sz="3466" b="1">
                <a:solidFill>
                  <a:schemeClr val="tx1"/>
                </a:solidFill>
                <a:latin typeface="+mj-lt"/>
                <a:ea typeface="Open Sans" panose="020B0606030504020204" pitchFamily="34" charset="0"/>
                <a:cs typeface="Open Sans" panose="020B0606030504020204" pitchFamily="34" charset="0"/>
              </a:defRPr>
            </a:lvl1pPr>
          </a:lstStyle>
          <a:p>
            <a:r>
              <a:rPr lang="en-GB" noProof="0" dirty="0"/>
              <a:t>Click to edit Master title style</a:t>
            </a:r>
            <a:endParaRPr lang="en-GB"/>
          </a:p>
        </p:txBody>
      </p:sp>
      <p:sp>
        <p:nvSpPr>
          <p:cNvPr id="3" name="Text Placeholder 2"/>
          <p:cNvSpPr>
            <a:spLocks noGrp="1"/>
          </p:cNvSpPr>
          <p:nvPr>
            <p:ph type="body" idx="1"/>
          </p:nvPr>
        </p:nvSpPr>
        <p:spPr bwMode="gray">
          <a:xfrm>
            <a:off x="469901" y="3429000"/>
            <a:ext cx="10418233" cy="1566532"/>
          </a:xfrm>
        </p:spPr>
        <p:txBody>
          <a:bodyPr lIns="0" tIns="0" rIns="0" bIns="0">
            <a:noAutofit/>
          </a:bodyPr>
          <a:lstStyle>
            <a:lvl1pPr marL="0" indent="0">
              <a:lnSpc>
                <a:spcPct val="95000"/>
              </a:lnSpc>
              <a:spcAft>
                <a:spcPts val="0"/>
              </a:spcAft>
              <a:buNone/>
              <a:defRPr sz="3466">
                <a:solidFill>
                  <a:schemeClr val="tx1"/>
                </a:solidFill>
              </a:defRPr>
            </a:lvl1pPr>
            <a:lvl2pPr marL="548627" indent="0">
              <a:buNone/>
              <a:defRPr sz="2400">
                <a:solidFill>
                  <a:schemeClr val="tx1">
                    <a:tint val="75000"/>
                  </a:schemeClr>
                </a:solidFill>
              </a:defRPr>
            </a:lvl2pPr>
            <a:lvl3pPr marL="1097254" indent="0">
              <a:buNone/>
              <a:defRPr sz="2160">
                <a:solidFill>
                  <a:schemeClr val="tx1">
                    <a:tint val="75000"/>
                  </a:schemeClr>
                </a:solidFill>
              </a:defRPr>
            </a:lvl3pPr>
            <a:lvl4pPr marL="1645879" indent="0">
              <a:buNone/>
              <a:defRPr sz="1920">
                <a:solidFill>
                  <a:schemeClr val="tx1">
                    <a:tint val="75000"/>
                  </a:schemeClr>
                </a:solidFill>
              </a:defRPr>
            </a:lvl4pPr>
            <a:lvl5pPr marL="2194505" indent="0">
              <a:buNone/>
              <a:defRPr sz="1920">
                <a:solidFill>
                  <a:schemeClr val="tx1">
                    <a:tint val="75000"/>
                  </a:schemeClr>
                </a:solidFill>
              </a:defRPr>
            </a:lvl5pPr>
            <a:lvl6pPr marL="2743132" indent="0">
              <a:buNone/>
              <a:defRPr sz="1920">
                <a:solidFill>
                  <a:schemeClr val="tx1">
                    <a:tint val="75000"/>
                  </a:schemeClr>
                </a:solidFill>
              </a:defRPr>
            </a:lvl6pPr>
            <a:lvl7pPr marL="3291758" indent="0">
              <a:buNone/>
              <a:defRPr sz="1920">
                <a:solidFill>
                  <a:schemeClr val="tx1">
                    <a:tint val="75000"/>
                  </a:schemeClr>
                </a:solidFill>
              </a:defRPr>
            </a:lvl7pPr>
            <a:lvl8pPr marL="3840384" indent="0">
              <a:buNone/>
              <a:defRPr sz="1920">
                <a:solidFill>
                  <a:schemeClr val="tx1">
                    <a:tint val="75000"/>
                  </a:schemeClr>
                </a:solidFill>
              </a:defRPr>
            </a:lvl8pPr>
            <a:lvl9pPr marL="4389011" indent="0">
              <a:buNone/>
              <a:defRPr sz="1920">
                <a:solidFill>
                  <a:schemeClr val="tx1">
                    <a:tint val="75000"/>
                  </a:schemeClr>
                </a:solidFill>
              </a:defRPr>
            </a:lvl9pPr>
          </a:lstStyle>
          <a:p>
            <a:pPr lvl="0"/>
            <a:r>
              <a:rPr lang="en-GB" noProof="0" dirty="0"/>
              <a:t>Click to edit Master text styles</a:t>
            </a:r>
            <a:endParaRPr lang="en-GB"/>
          </a:p>
        </p:txBody>
      </p:sp>
      <p:sp>
        <p:nvSpPr>
          <p:cNvPr id="9" name="TextBox 8"/>
          <p:cNvSpPr txBox="1"/>
          <p:nvPr userDrawn="1"/>
        </p:nvSpPr>
        <p:spPr>
          <a:xfrm>
            <a:off x="11414126" y="6477000"/>
            <a:ext cx="307975" cy="90153"/>
          </a:xfrm>
          <a:prstGeom prst="rect">
            <a:avLst/>
          </a:prstGeom>
          <a:noFill/>
        </p:spPr>
        <p:txBody>
          <a:bodyPr wrap="square" lIns="0" tIns="0" rIns="0" bIns="0" rtlCol="0">
            <a:spAutoFit/>
          </a:bodyPr>
          <a:lstStyle/>
          <a:p>
            <a:pPr marL="0" indent="0" algn="r">
              <a:spcBef>
                <a:spcPts val="720"/>
              </a:spcBef>
              <a:buSzPct val="100000"/>
              <a:buFont typeface="Arial"/>
              <a:buNone/>
            </a:pPr>
            <a:fld id="{C58DF478-B544-4ED8-9ED4-6A2648E2D233}" type="slidenum">
              <a:rPr lang="en-GB" sz="586" noProof="0" smtClean="0">
                <a:solidFill>
                  <a:schemeClr val="tx1"/>
                </a:solidFill>
              </a:rPr>
              <a:pPr marL="0" indent="0" algn="r">
                <a:spcBef>
                  <a:spcPts val="720"/>
                </a:spcBef>
                <a:buSzPct val="100000"/>
                <a:buFont typeface="Arial"/>
                <a:buNone/>
              </a:pPr>
              <a:t>‹#›</a:t>
            </a:fld>
            <a:endParaRPr lang="en-GB" sz="586" noProof="0" dirty="0">
              <a:solidFill>
                <a:schemeClr val="tx1"/>
              </a:solidFill>
            </a:endParaRPr>
          </a:p>
        </p:txBody>
      </p:sp>
      <p:sp>
        <p:nvSpPr>
          <p:cNvPr id="4" name="Footer Placeholder 3"/>
          <p:cNvSpPr>
            <a:spLocks noGrp="1"/>
          </p:cNvSpPr>
          <p:nvPr>
            <p:ph type="ftr" sz="quarter" idx="10"/>
          </p:nvPr>
        </p:nvSpPr>
        <p:spPr/>
        <p:txBody>
          <a:bodyPr/>
          <a:lstStyle/>
          <a:p>
            <a:endParaRPr lang="en-GB" dirty="0"/>
          </a:p>
        </p:txBody>
      </p:sp>
    </p:spTree>
    <p:extLst>
      <p:ext uri="{BB962C8B-B14F-4D97-AF65-F5344CB8AC3E}">
        <p14:creationId xmlns:p14="http://schemas.microsoft.com/office/powerpoint/2010/main" val="277497334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69900" y="402587"/>
            <a:ext cx="11252200" cy="698501"/>
          </a:xfrm>
          <a:prstGeom prst="rect">
            <a:avLst/>
          </a:prstGeom>
        </p:spPr>
        <p:txBody>
          <a:bodyPr vert="horz" lIns="0" tIns="0" rIns="0" bIns="0" rtlCol="0" anchor="t" anchorCtr="0">
            <a:noAutofit/>
          </a:bodyPr>
          <a:lstStyle>
            <a:lvl1pPr>
              <a:defRPr sz="1800"/>
            </a:lvl1pPr>
          </a:lstStyle>
          <a:p>
            <a:r>
              <a:rPr lang="en-GB" noProof="0" dirty="0"/>
              <a:t>Click to edit Master title style</a:t>
            </a:r>
            <a:endParaRPr lang="en-GB"/>
          </a:p>
        </p:txBody>
      </p:sp>
      <p:sp>
        <p:nvSpPr>
          <p:cNvPr id="2" name="Footer Placeholder 1"/>
          <p:cNvSpPr>
            <a:spLocks noGrp="1"/>
          </p:cNvSpPr>
          <p:nvPr>
            <p:ph type="ftr" sz="quarter" idx="10"/>
          </p:nvPr>
        </p:nvSpPr>
        <p:spPr/>
        <p:txBody>
          <a:bodyPr/>
          <a:lstStyle/>
          <a:p>
            <a:endParaRPr lang="en-GB" dirty="0"/>
          </a:p>
        </p:txBody>
      </p:sp>
    </p:spTree>
    <p:extLst>
      <p:ext uri="{BB962C8B-B14F-4D97-AF65-F5344CB8AC3E}">
        <p14:creationId xmlns:p14="http://schemas.microsoft.com/office/powerpoint/2010/main" val="2393703869"/>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GB"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887" indent="0" algn="ctr">
              <a:buNone/>
              <a:defRPr sz="1500"/>
            </a:lvl2pPr>
            <a:lvl3pPr marL="685772" indent="0" algn="ctr">
              <a:buNone/>
              <a:defRPr sz="1350"/>
            </a:lvl3pPr>
            <a:lvl4pPr marL="1028659" indent="0" algn="ctr">
              <a:buNone/>
              <a:defRPr sz="1200"/>
            </a:lvl4pPr>
            <a:lvl5pPr marL="1371545" indent="0" algn="ctr">
              <a:buNone/>
              <a:defRPr sz="1200"/>
            </a:lvl5pPr>
            <a:lvl6pPr marL="1714432" indent="0" algn="ctr">
              <a:buNone/>
              <a:defRPr sz="1200"/>
            </a:lvl6pPr>
            <a:lvl7pPr marL="2057317" indent="0" algn="ctr">
              <a:buNone/>
              <a:defRPr sz="1200"/>
            </a:lvl7pPr>
            <a:lvl8pPr marL="2400204" indent="0" algn="ctr">
              <a:buNone/>
              <a:defRPr sz="1200"/>
            </a:lvl8pPr>
            <a:lvl9pPr marL="2743091" indent="0" algn="ctr">
              <a:buNone/>
              <a:defRPr sz="1200"/>
            </a:lvl9pPr>
          </a:lstStyle>
          <a:p>
            <a:r>
              <a:rPr lang="en-GB" dirty="0"/>
              <a:t>Click to edit Master subtitle style</a:t>
            </a:r>
          </a:p>
        </p:txBody>
      </p:sp>
      <p:sp>
        <p:nvSpPr>
          <p:cNvPr id="4" name="Date Placeholder 3"/>
          <p:cNvSpPr>
            <a:spLocks noGrp="1"/>
          </p:cNvSpPr>
          <p:nvPr>
            <p:ph type="dt" sz="half" idx="10"/>
          </p:nvPr>
        </p:nvSpPr>
        <p:spPr>
          <a:xfrm>
            <a:off x="838200" y="6680201"/>
            <a:ext cx="2743200" cy="134410"/>
          </a:xfrm>
          <a:prstGeom prst="rect">
            <a:avLst/>
          </a:prstGeom>
        </p:spPr>
        <p:txBody>
          <a:bodyPr/>
          <a:lstStyle>
            <a:lvl1pPr>
              <a:defRPr sz="800"/>
            </a:lvl1pPr>
          </a:lstStyle>
          <a:p>
            <a:r>
              <a:rPr lang="en-GB">
                <a:solidFill>
                  <a:schemeClr val="tx2"/>
                </a:solidFill>
              </a:rPr>
              <a:t>03.07.2018</a:t>
            </a:r>
            <a:endParaRPr lang="en-GB" dirty="0">
              <a:solidFill>
                <a:srgbClr val="002776"/>
              </a:solidFill>
              <a:cs typeface="Arial" charset="0"/>
            </a:endParaRPr>
          </a:p>
        </p:txBody>
      </p:sp>
      <p:sp>
        <p:nvSpPr>
          <p:cNvPr id="6" name="Slide Number Placeholder 5"/>
          <p:cNvSpPr>
            <a:spLocks noGrp="1"/>
          </p:cNvSpPr>
          <p:nvPr>
            <p:ph type="sldNum" sz="quarter" idx="12"/>
          </p:nvPr>
        </p:nvSpPr>
        <p:spPr>
          <a:xfrm>
            <a:off x="8610600" y="6680201"/>
            <a:ext cx="2743200" cy="134410"/>
          </a:xfrm>
          <a:prstGeom prst="rect">
            <a:avLst/>
          </a:prstGeom>
        </p:spPr>
        <p:txBody>
          <a:bodyPr/>
          <a:lstStyle>
            <a:lvl1pPr>
              <a:defRPr sz="800"/>
            </a:lvl1pPr>
          </a:lstStyle>
          <a:p>
            <a:fld id="{B213FC95-0005-4A4D-A5D9-B7D7FFD3C4A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244156677"/>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3E0702-7517-411C-92C7-A63F711F300E}"/>
              </a:ext>
            </a:extLst>
          </p:cNvPr>
          <p:cNvSpPr/>
          <p:nvPr userDrawn="1"/>
        </p:nvSpPr>
        <p:spPr bwMode="gray">
          <a:xfrm>
            <a:off x="10906813" y="0"/>
            <a:ext cx="1285188" cy="6858000"/>
          </a:xfrm>
          <a:prstGeom prst="rect">
            <a:avLst/>
          </a:prstGeom>
          <a:solidFill>
            <a:schemeClr val="tx1"/>
          </a:solidFill>
          <a:ln w="19050" algn="ctr">
            <a:noFill/>
            <a:miter lim="800000"/>
            <a:headEnd/>
            <a:tailEnd/>
          </a:ln>
        </p:spPr>
        <p:txBody>
          <a:bodyPr wrap="square" lIns="80010" tIns="80010" rIns="80010" bIns="80010" rtlCol="0" anchor="ctr"/>
          <a:lstStyle/>
          <a:p>
            <a:pPr algn="ctr">
              <a:lnSpc>
                <a:spcPct val="106000"/>
              </a:lnSpc>
              <a:buFont typeface="Wingdings 2" pitchFamily="18" charset="2"/>
              <a:buNone/>
            </a:pPr>
            <a:endParaRPr lang="en-GB" sz="1440" b="1" dirty="0">
              <a:solidFill>
                <a:schemeClr val="bg1"/>
              </a:solidFill>
            </a:endParaRPr>
          </a:p>
        </p:txBody>
      </p:sp>
      <p:sp>
        <p:nvSpPr>
          <p:cNvPr id="5" name="TextBox 4">
            <a:extLst>
              <a:ext uri="{FF2B5EF4-FFF2-40B4-BE49-F238E27FC236}">
                <a16:creationId xmlns:a16="http://schemas.microsoft.com/office/drawing/2014/main" id="{DCBAF69B-A848-49E8-9BE3-A4EA1F53FF04}"/>
              </a:ext>
            </a:extLst>
          </p:cNvPr>
          <p:cNvSpPr txBox="1"/>
          <p:nvPr userDrawn="1"/>
        </p:nvSpPr>
        <p:spPr>
          <a:xfrm>
            <a:off x="11382378" y="6477000"/>
            <a:ext cx="307975" cy="110800"/>
          </a:xfrm>
          <a:prstGeom prst="rect">
            <a:avLst/>
          </a:prstGeom>
          <a:noFill/>
        </p:spPr>
        <p:txBody>
          <a:bodyPr wrap="square" lIns="0" tIns="0" rIns="0" bIns="0" rtlCol="0">
            <a:spAutoFit/>
          </a:bodyPr>
          <a:lstStyle/>
          <a:p>
            <a:pPr marL="0" indent="0" algn="r">
              <a:spcBef>
                <a:spcPts val="540"/>
              </a:spcBef>
              <a:buSzPct val="100000"/>
              <a:buFont typeface="Arial"/>
              <a:buNone/>
            </a:pPr>
            <a:fld id="{C58DF478-B544-4ED8-9ED4-6A2648E2D233}" type="slidenum">
              <a:rPr lang="en-US" sz="720" noProof="0" smtClean="0">
                <a:solidFill>
                  <a:schemeClr val="bg1"/>
                </a:solidFill>
                <a:latin typeface="Calibri" panose="020F0502020204030204" pitchFamily="34" charset="0"/>
                <a:cs typeface="Calibri" panose="020F0502020204030204" pitchFamily="34" charset="0"/>
              </a:rPr>
              <a:pPr marL="0" indent="0" algn="r">
                <a:spcBef>
                  <a:spcPts val="540"/>
                </a:spcBef>
                <a:buSzPct val="100000"/>
                <a:buFont typeface="Arial"/>
                <a:buNone/>
              </a:pPr>
              <a:t>‹#›</a:t>
            </a:fld>
            <a:endParaRPr lang="en-US" sz="720" noProof="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67361566"/>
      </p:ext>
    </p:extLst>
  </p:cSld>
  <p:clrMapOvr>
    <a:masterClrMapping/>
  </p:clrMapOvr>
  <p:transition>
    <p:fade/>
  </p:transition>
  <p:hf hdr="0" dt="0"/>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Preface Layou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493484" y="295682"/>
            <a:ext cx="11184000" cy="990178"/>
          </a:xfrm>
          <a:prstGeom prst="rect">
            <a:avLst/>
          </a:prstGeom>
        </p:spPr>
        <p:txBody>
          <a:bodyPr vert="horz" lIns="0" tIns="0" rIns="0" bIns="0" rtlCol="0" anchor="t" anchorCtr="0">
            <a:noAutofit/>
          </a:bodyPr>
          <a:lstStyle>
            <a:lvl1pPr>
              <a:defRPr sz="2400"/>
            </a:lvl1pPr>
          </a:lstStyle>
          <a:p>
            <a:r>
              <a:rPr lang="en-US"/>
              <a:t>Click to edit Master title style</a:t>
            </a:r>
            <a:endParaRPr lang="en-GB" dirty="0"/>
          </a:p>
        </p:txBody>
      </p:sp>
      <p:sp>
        <p:nvSpPr>
          <p:cNvPr id="20" name="Text Placeholder 19"/>
          <p:cNvSpPr>
            <a:spLocks noGrp="1"/>
          </p:cNvSpPr>
          <p:nvPr>
            <p:ph type="body" sz="quarter" idx="14"/>
          </p:nvPr>
        </p:nvSpPr>
        <p:spPr>
          <a:xfrm>
            <a:off x="494400" y="1805667"/>
            <a:ext cx="11184000" cy="4545034"/>
          </a:xfrm>
        </p:spPr>
        <p:txBody>
          <a:bodyPr/>
          <a:lstStyle>
            <a:lvl1pPr marL="0" indent="0" algn="l">
              <a:buNone/>
              <a:defRPr/>
            </a:lvl1pPr>
            <a:lvl2pPr marL="266689" indent="-266689">
              <a:buFont typeface="Arial" pitchFamily="34" charset="0"/>
              <a:buChar cha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extBox 14"/>
          <p:cNvSpPr txBox="1"/>
          <p:nvPr userDrawn="1"/>
        </p:nvSpPr>
        <p:spPr>
          <a:xfrm>
            <a:off x="6335184" y="6477000"/>
            <a:ext cx="4896560" cy="100027"/>
          </a:xfrm>
          <a:prstGeom prst="rect">
            <a:avLst/>
          </a:prstGeom>
          <a:noFill/>
        </p:spPr>
        <p:txBody>
          <a:bodyPr wrap="square" lIns="0" tIns="0" rIns="0" bIns="0" rtlCol="0">
            <a:spAutoFit/>
          </a:bodyPr>
          <a:lstStyle/>
          <a:p>
            <a:pPr marL="0" indent="0" algn="r">
              <a:spcBef>
                <a:spcPts val="0"/>
              </a:spcBef>
              <a:buSzPct val="100000"/>
              <a:buFont typeface="Arial"/>
              <a:buNone/>
            </a:pPr>
            <a:r>
              <a:rPr lang="en-GB" sz="650" noProof="0" dirty="0" err="1">
                <a:solidFill>
                  <a:schemeClr val="tx1"/>
                </a:solidFill>
                <a:latin typeface="+mn-lt"/>
                <a:ea typeface="+mn-ea"/>
              </a:rPr>
              <a:t>MSFI</a:t>
            </a:r>
            <a:r>
              <a:rPr lang="en-GB" sz="650" noProof="0" dirty="0">
                <a:solidFill>
                  <a:schemeClr val="tx1"/>
                </a:solidFill>
                <a:latin typeface="+mn-lt"/>
                <a:ea typeface="+mn-ea"/>
              </a:rPr>
              <a:t> 17 Global Posting Framework </a:t>
            </a:r>
            <a:endParaRPr lang="en-US" sz="650" noProof="0" dirty="0">
              <a:solidFill>
                <a:schemeClr val="tx1"/>
              </a:solidFill>
              <a:latin typeface="+mn-lt"/>
              <a:ea typeface="+mn-ea"/>
            </a:endParaRPr>
          </a:p>
        </p:txBody>
      </p:sp>
      <p:sp>
        <p:nvSpPr>
          <p:cNvPr id="8" name="TextBox 17"/>
          <p:cNvSpPr txBox="1"/>
          <p:nvPr userDrawn="1"/>
        </p:nvSpPr>
        <p:spPr>
          <a:xfrm>
            <a:off x="501649" y="6477001"/>
            <a:ext cx="5355168" cy="100027"/>
          </a:xfrm>
          <a:prstGeom prst="rect">
            <a:avLst/>
          </a:prstGeom>
          <a:noFill/>
        </p:spPr>
        <p:txBody>
          <a:bodyPr wrap="square" lIns="0" tIns="0" rIns="0" bIns="0" rtlCol="0">
            <a:spAutoFit/>
          </a:bodyPr>
          <a:lstStyle/>
          <a:p>
            <a:pPr marL="0" marR="0" indent="0" algn="l" defTabSz="914364" rtl="0" eaLnBrk="1" fontAlgn="auto" latinLnBrk="0" hangingPunct="1">
              <a:lnSpc>
                <a:spcPct val="100000"/>
              </a:lnSpc>
              <a:spcBef>
                <a:spcPts val="600"/>
              </a:spcBef>
              <a:spcAft>
                <a:spcPts val="0"/>
              </a:spcAft>
              <a:buClrTx/>
              <a:buSzPct val="100000"/>
              <a:buFont typeface="Arial"/>
              <a:buNone/>
              <a:tabLst/>
              <a:defRPr/>
            </a:pPr>
            <a:r>
              <a:rPr lang="fr-FR" sz="650" noProof="0" dirty="0">
                <a:solidFill>
                  <a:schemeClr val="tx1"/>
                </a:solidFill>
                <a:latin typeface="+mn-lt"/>
                <a:ea typeface="+mn-ea"/>
              </a:rPr>
              <a:t>© 2020. For information, contact Deloitte China.</a:t>
            </a:r>
            <a:endParaRPr lang="en-US" sz="650" noProof="0" dirty="0">
              <a:solidFill>
                <a:schemeClr val="tx1"/>
              </a:solidFill>
              <a:latin typeface="+mn-lt"/>
              <a:ea typeface="+mn-ea"/>
            </a:endParaRPr>
          </a:p>
        </p:txBody>
      </p:sp>
      <p:sp>
        <p:nvSpPr>
          <p:cNvPr id="9" name="TextBox 2"/>
          <p:cNvSpPr txBox="1"/>
          <p:nvPr userDrawn="1"/>
        </p:nvSpPr>
        <p:spPr>
          <a:xfrm>
            <a:off x="11382378" y="6477001"/>
            <a:ext cx="307975" cy="100027"/>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650" noProof="0" smtClean="0">
                <a:solidFill>
                  <a:schemeClr val="tx1"/>
                </a:solidFill>
                <a:latin typeface="+mn-lt"/>
                <a:ea typeface="+mn-ea"/>
              </a:rPr>
              <a:pPr marL="0" indent="0" algn="r">
                <a:spcBef>
                  <a:spcPts val="600"/>
                </a:spcBef>
                <a:buSzPct val="100000"/>
                <a:buFont typeface="Arial"/>
                <a:buNone/>
              </a:pPr>
              <a:t>‹#›</a:t>
            </a:fld>
            <a:endParaRPr lang="en-US" sz="650" noProof="0" dirty="0">
              <a:solidFill>
                <a:schemeClr val="tx1"/>
              </a:solidFill>
              <a:latin typeface="+mn-lt"/>
              <a:ea typeface="+mn-ea"/>
            </a:endParaRPr>
          </a:p>
        </p:txBody>
      </p:sp>
    </p:spTree>
    <p:extLst>
      <p:ext uri="{BB962C8B-B14F-4D97-AF65-F5344CB8AC3E}">
        <p14:creationId xmlns:p14="http://schemas.microsoft.com/office/powerpoint/2010/main" val="227463932"/>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984560"/>
            <a:ext cx="7200000" cy="5142640"/>
          </a:xfrm>
          <a:prstGeom prst="rect">
            <a:avLst/>
          </a:prstGeom>
        </p:spPr>
        <p:txBody>
          <a:bodyPr/>
          <a:lstStyle/>
          <a:p>
            <a:r>
              <a:rPr lang="en-US"/>
              <a:t>Click icon to add picture</a:t>
            </a:r>
            <a:endParaRPr lang="en-GB"/>
          </a:p>
        </p:txBody>
      </p:sp>
      <p:sp>
        <p:nvSpPr>
          <p:cNvPr id="2" name="Title 1"/>
          <p:cNvSpPr>
            <a:spLocks noGrp="1"/>
          </p:cNvSpPr>
          <p:nvPr>
            <p:ph type="ctrTitle"/>
          </p:nvPr>
        </p:nvSpPr>
        <p:spPr bwMode="gray">
          <a:xfrm>
            <a:off x="501651" y="5549440"/>
            <a:ext cx="5594349" cy="324000"/>
          </a:xfrm>
        </p:spPr>
        <p:txBody>
          <a:bodyPr anchor="t" anchorCtr="0">
            <a:noAutofit/>
          </a:bodyPr>
          <a:lstStyle>
            <a:lvl1pPr algn="l">
              <a:lnSpc>
                <a:spcPct val="100000"/>
              </a:lnSpc>
              <a:defRPr sz="2100" b="1">
                <a:solidFill>
                  <a:schemeClr val="tx1"/>
                </a:solidFill>
                <a:latin typeface="+mj-lt"/>
                <a:ea typeface="Open Sans" panose="020B0606030504020204" pitchFamily="34" charset="0"/>
                <a:cs typeface="Calibri" panose="020F0502020204030204" pitchFamily="34" charset="0"/>
              </a:defRPr>
            </a:lvl1pPr>
          </a:lstStyle>
          <a:p>
            <a:r>
              <a:rPr lang="en-US" noProof="0"/>
              <a:t>Click to edit Master title style</a:t>
            </a:r>
          </a:p>
        </p:txBody>
      </p:sp>
      <p:sp>
        <p:nvSpPr>
          <p:cNvPr id="3" name="Subtitle 2"/>
          <p:cNvSpPr>
            <a:spLocks noGrp="1"/>
          </p:cNvSpPr>
          <p:nvPr>
            <p:ph type="subTitle" idx="1"/>
          </p:nvPr>
        </p:nvSpPr>
        <p:spPr bwMode="gray">
          <a:xfrm>
            <a:off x="501651" y="5864230"/>
            <a:ext cx="5594348" cy="505645"/>
          </a:xfrm>
          <a:prstGeom prst="rect">
            <a:avLst/>
          </a:prstGeom>
        </p:spPr>
        <p:txBody>
          <a:bodyPr lIns="0" tIns="0" rIns="0" bIns="0">
            <a:noAutofit/>
          </a:bodyPr>
          <a:lstStyle>
            <a:lvl1pPr marL="0" indent="0" algn="l">
              <a:lnSpc>
                <a:spcPct val="100000"/>
              </a:lnSpc>
              <a:spcAft>
                <a:spcPts val="0"/>
              </a:spcAft>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normAutofit/>
          </a:bodyPr>
          <a:lstStyle>
            <a:lvl1pPr>
              <a:spcAft>
                <a:spcPts val="0"/>
              </a:spcAft>
              <a:defRPr sz="1300">
                <a:solidFill>
                  <a:schemeClr val="tx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grpSp>
        <p:nvGrpSpPr>
          <p:cNvPr id="7" name="Group 6"/>
          <p:cNvGrpSpPr/>
          <p:nvPr/>
        </p:nvGrpSpPr>
        <p:grpSpPr>
          <a:xfrm>
            <a:off x="503988" y="378000"/>
            <a:ext cx="2160000" cy="307976"/>
            <a:chOff x="398463" y="404813"/>
            <a:chExt cx="1627187" cy="307976"/>
          </a:xfrm>
          <a:solidFill>
            <a:schemeClr val="tx1"/>
          </a:solidFill>
        </p:grpSpPr>
        <p:sp>
          <p:nvSpPr>
            <p:cNvPr id="8"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10"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11"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12"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13"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14"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15"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16"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17"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18"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grpSp>
    </p:spTree>
    <p:extLst>
      <p:ext uri="{BB962C8B-B14F-4D97-AF65-F5344CB8AC3E}">
        <p14:creationId xmlns:p14="http://schemas.microsoft.com/office/powerpoint/2010/main" val="1674959159"/>
      </p:ext>
    </p:extLst>
  </p:cSld>
  <p:clrMapOvr>
    <a:masterClrMapping/>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1_Title Slide - White">
    <p:bg bwMode="gray">
      <p:bgPr>
        <a:solidFill>
          <a:schemeClr val="tx1"/>
        </a:solid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489813" y="987552"/>
            <a:ext cx="7200000" cy="4934403"/>
          </a:xfrm>
          <a:prstGeom prst="rect">
            <a:avLst/>
          </a:prstGeom>
        </p:spPr>
        <p:txBody>
          <a:bodyPr/>
          <a:lstStyle>
            <a:lvl1pPr>
              <a:defRPr>
                <a:solidFill>
                  <a:schemeClr val="bg1"/>
                </a:solidFill>
              </a:defRPr>
            </a:lvl1pPr>
          </a:lstStyle>
          <a:p>
            <a:r>
              <a:rPr lang="en-US"/>
              <a:t>Click icon to add picture</a:t>
            </a:r>
            <a:endParaRPr lang="en-GB"/>
          </a:p>
        </p:txBody>
      </p:sp>
      <p:sp>
        <p:nvSpPr>
          <p:cNvPr id="2" name="Title 1"/>
          <p:cNvSpPr>
            <a:spLocks noGrp="1"/>
          </p:cNvSpPr>
          <p:nvPr>
            <p:ph type="ctrTitle"/>
          </p:nvPr>
        </p:nvSpPr>
        <p:spPr bwMode="gray">
          <a:xfrm>
            <a:off x="501651" y="5549440"/>
            <a:ext cx="5594349" cy="324000"/>
          </a:xfrm>
        </p:spPr>
        <p:txBody>
          <a:bodyPr anchor="t" anchorCtr="0">
            <a:noAutofit/>
          </a:bodyPr>
          <a:lstStyle>
            <a:lvl1pPr algn="l">
              <a:lnSpc>
                <a:spcPct val="100000"/>
              </a:lnSpc>
              <a:defRPr sz="2100" b="1">
                <a:solidFill>
                  <a:schemeClr val="bg1"/>
                </a:solidFill>
                <a:latin typeface="+mj-lt"/>
                <a:ea typeface="Open Sans" panose="020B0606030504020204" pitchFamily="34" charset="0"/>
                <a:cs typeface="Calibri" panose="020F0502020204030204" pitchFamily="34" charset="0"/>
              </a:defRPr>
            </a:lvl1pPr>
          </a:lstStyle>
          <a:p>
            <a:r>
              <a:rPr lang="en-US" noProof="0"/>
              <a:t>Click to edit Master title style</a:t>
            </a:r>
          </a:p>
        </p:txBody>
      </p:sp>
      <p:sp>
        <p:nvSpPr>
          <p:cNvPr id="3" name="Subtitle 2"/>
          <p:cNvSpPr>
            <a:spLocks noGrp="1"/>
          </p:cNvSpPr>
          <p:nvPr>
            <p:ph type="subTitle" idx="1"/>
          </p:nvPr>
        </p:nvSpPr>
        <p:spPr bwMode="gray">
          <a:xfrm>
            <a:off x="501651" y="5864230"/>
            <a:ext cx="5594348" cy="505645"/>
          </a:xfrm>
          <a:prstGeom prst="rect">
            <a:avLst/>
          </a:prstGeom>
        </p:spPr>
        <p:txBody>
          <a:bodyPr lIns="0" tIns="0" rIns="0" bIns="0">
            <a:noAutofit/>
          </a:bodyPr>
          <a:lstStyle>
            <a:lvl1pPr marL="0" indent="0" algn="l">
              <a:lnSpc>
                <a:spcPct val="100000"/>
              </a:lnSpc>
              <a:spcAft>
                <a:spcPts val="0"/>
              </a:spcAft>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normAutofit/>
          </a:bodyPr>
          <a:lstStyle>
            <a:lvl1pPr>
              <a:spcAft>
                <a:spcPts val="0"/>
              </a:spcAft>
              <a:defRPr sz="1300">
                <a:solidFill>
                  <a:schemeClr val="bg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grpSp>
        <p:nvGrpSpPr>
          <p:cNvPr id="19" name="Group 18">
            <a:extLst>
              <a:ext uri="{FF2B5EF4-FFF2-40B4-BE49-F238E27FC236}">
                <a16:creationId xmlns:a16="http://schemas.microsoft.com/office/drawing/2014/main" id="{0802D929-4615-47C4-B489-CD906AEEC7AD}"/>
              </a:ext>
            </a:extLst>
          </p:cNvPr>
          <p:cNvGrpSpPr>
            <a:grpSpLocks noChangeAspect="1"/>
          </p:cNvGrpSpPr>
          <p:nvPr/>
        </p:nvGrpSpPr>
        <p:grpSpPr>
          <a:xfrm>
            <a:off x="499872" y="374904"/>
            <a:ext cx="2157984" cy="303284"/>
            <a:chOff x="398463" y="404813"/>
            <a:chExt cx="1627187" cy="307976"/>
          </a:xfrm>
          <a:solidFill>
            <a:schemeClr val="tx1"/>
          </a:solidFill>
        </p:grpSpPr>
        <p:sp>
          <p:nvSpPr>
            <p:cNvPr id="20" name="Oval 5">
              <a:extLst>
                <a:ext uri="{FF2B5EF4-FFF2-40B4-BE49-F238E27FC236}">
                  <a16:creationId xmlns:a16="http://schemas.microsoft.com/office/drawing/2014/main" id="{A5F7E585-5CEF-4FFA-89EF-D9265E6029CF}"/>
                </a:ext>
              </a:extLst>
            </p:cNvPr>
            <p:cNvSpPr>
              <a:spLocks noChangeArrowheads="1"/>
            </p:cNvSpPr>
            <p:nvPr/>
          </p:nvSpPr>
          <p:spPr bwMode="auto">
            <a:xfrm>
              <a:off x="1938338" y="625476"/>
              <a:ext cx="87312" cy="87313"/>
            </a:xfrm>
            <a:prstGeom prst="ellipse">
              <a:avLst/>
            </a:prstGeom>
            <a:solidFill>
              <a:srgbClr val="86BC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1" name="Freeform 6">
              <a:extLst>
                <a:ext uri="{FF2B5EF4-FFF2-40B4-BE49-F238E27FC236}">
                  <a16:creationId xmlns:a16="http://schemas.microsoft.com/office/drawing/2014/main" id="{3DC462BE-63C3-4480-B3A3-57DE5D4AA999}"/>
                </a:ext>
              </a:extLst>
            </p:cNvPr>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2" name="Rectangle 7">
              <a:extLst>
                <a:ext uri="{FF2B5EF4-FFF2-40B4-BE49-F238E27FC236}">
                  <a16:creationId xmlns:a16="http://schemas.microsoft.com/office/drawing/2014/main" id="{F13B2900-A194-473D-BF56-F01E90775751}"/>
                </a:ext>
              </a:extLst>
            </p:cNvPr>
            <p:cNvSpPr>
              <a:spLocks noChangeArrowheads="1"/>
            </p:cNvSpPr>
            <p:nvPr/>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3" name="Freeform 8">
              <a:extLst>
                <a:ext uri="{FF2B5EF4-FFF2-40B4-BE49-F238E27FC236}">
                  <a16:creationId xmlns:a16="http://schemas.microsoft.com/office/drawing/2014/main" id="{938A152D-4761-4736-A930-A9D76CAE413A}"/>
                </a:ext>
              </a:extLst>
            </p:cNvPr>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4" name="Rectangle 9">
              <a:extLst>
                <a:ext uri="{FF2B5EF4-FFF2-40B4-BE49-F238E27FC236}">
                  <a16:creationId xmlns:a16="http://schemas.microsoft.com/office/drawing/2014/main" id="{DC9136C3-8FF3-4D33-A1FF-10A7064A3741}"/>
                </a:ext>
              </a:extLst>
            </p:cNvPr>
            <p:cNvSpPr>
              <a:spLocks noChangeArrowheads="1"/>
            </p:cNvSpPr>
            <p:nvPr/>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5" name="Rectangle 10">
              <a:extLst>
                <a:ext uri="{FF2B5EF4-FFF2-40B4-BE49-F238E27FC236}">
                  <a16:creationId xmlns:a16="http://schemas.microsoft.com/office/drawing/2014/main" id="{9CCDEF24-564B-46A6-9198-5499D85C6293}"/>
                </a:ext>
              </a:extLst>
            </p:cNvPr>
            <p:cNvSpPr>
              <a:spLocks noChangeArrowheads="1"/>
            </p:cNvSpPr>
            <p:nvPr/>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6" name="Freeform 11">
              <a:extLst>
                <a:ext uri="{FF2B5EF4-FFF2-40B4-BE49-F238E27FC236}">
                  <a16:creationId xmlns:a16="http://schemas.microsoft.com/office/drawing/2014/main" id="{7C000B3D-4888-40B3-9FF8-B106A0CFB891}"/>
                </a:ext>
              </a:extLst>
            </p:cNvPr>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7" name="Freeform 12">
              <a:extLst>
                <a:ext uri="{FF2B5EF4-FFF2-40B4-BE49-F238E27FC236}">
                  <a16:creationId xmlns:a16="http://schemas.microsoft.com/office/drawing/2014/main" id="{44959E63-B3ED-49DF-A8FD-E41E5DB0D531}"/>
                </a:ext>
              </a:extLst>
            </p:cNvPr>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8" name="Freeform 13">
              <a:extLst>
                <a:ext uri="{FF2B5EF4-FFF2-40B4-BE49-F238E27FC236}">
                  <a16:creationId xmlns:a16="http://schemas.microsoft.com/office/drawing/2014/main" id="{4D95E0BC-E5B3-4FB7-BF47-0E17ED079784}"/>
                </a:ext>
              </a:extLst>
            </p:cNvPr>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9" name="Freeform 14">
              <a:extLst>
                <a:ext uri="{FF2B5EF4-FFF2-40B4-BE49-F238E27FC236}">
                  <a16:creationId xmlns:a16="http://schemas.microsoft.com/office/drawing/2014/main" id="{6393EB03-7B14-4CF7-9983-D69E8DDBAF81}"/>
                </a:ext>
              </a:extLst>
            </p:cNvPr>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Tree>
    <p:extLst>
      <p:ext uri="{BB962C8B-B14F-4D97-AF65-F5344CB8AC3E}">
        <p14:creationId xmlns:p14="http://schemas.microsoft.com/office/powerpoint/2010/main" val="118640971"/>
      </p:ext>
    </p:extLst>
  </p:cSld>
  <p:clrMapOvr>
    <a:masterClrMapping/>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3336000" y="1368000"/>
            <a:ext cx="5520000" cy="4140000"/>
          </a:xfrm>
          <a:prstGeom prst="ellipse">
            <a:avLst/>
          </a:prstGeom>
          <a:ln w="25400">
            <a:solidFill>
              <a:schemeClr val="accent1"/>
            </a:solidFill>
          </a:ln>
        </p:spPr>
        <p:txBody>
          <a:bodyPr lIns="108000" tIns="108000" rIns="108000" bIns="108000" anchor="ctr" anchorCtr="0">
            <a:normAutofit/>
          </a:bodyPr>
          <a:lstStyle>
            <a:lvl1pPr algn="ctr">
              <a:lnSpc>
                <a:spcPts val="4200"/>
              </a:lnSpc>
              <a:defRPr sz="3600" b="0">
                <a:solidFill>
                  <a:schemeClr val="tx1"/>
                </a:solidFill>
                <a:latin typeface="Calibri" panose="020F0502020204030204" pitchFamily="34" charset="0"/>
                <a:ea typeface="Open Sans" panose="020B0606030504020204" pitchFamily="34" charset="0"/>
                <a:cs typeface="Calibri" panose="020F0502020204030204" pitchFamily="34" charset="0"/>
              </a:defRPr>
            </a:lvl1pPr>
          </a:lstStyle>
          <a:p>
            <a:r>
              <a:rPr lang="en-US" noProof="0"/>
              <a:t>Click to edit Master </a:t>
            </a:r>
            <a:br>
              <a:rPr lang="en-US" noProof="0"/>
            </a:br>
            <a:r>
              <a:rPr lang="en-US" noProof="0"/>
              <a:t>title style</a:t>
            </a:r>
          </a:p>
        </p:txBody>
      </p:sp>
      <p:sp>
        <p:nvSpPr>
          <p:cNvPr id="3" name="Subtitle 2"/>
          <p:cNvSpPr>
            <a:spLocks noGrp="1"/>
          </p:cNvSpPr>
          <p:nvPr>
            <p:ph type="subTitle" idx="1"/>
          </p:nvPr>
        </p:nvSpPr>
        <p:spPr bwMode="gray">
          <a:xfrm>
            <a:off x="501651" y="5864230"/>
            <a:ext cx="5594348" cy="505645"/>
          </a:xfrm>
          <a:prstGeom prst="rect">
            <a:avLst/>
          </a:prstGeom>
        </p:spPr>
        <p:txBody>
          <a:bodyPr lIns="0" tIns="0" rIns="0" bIns="0">
            <a:noAutofit/>
          </a:bodyPr>
          <a:lstStyle>
            <a:lvl1pPr marL="0" indent="0" algn="l">
              <a:lnSpc>
                <a:spcPct val="100000"/>
              </a:lnSpc>
              <a:spcAft>
                <a:spcPts val="0"/>
              </a:spcAft>
              <a:buNone/>
              <a:defRPr sz="2100" b="1">
                <a:solidFill>
                  <a:schemeClr val="tx1"/>
                </a:solidFill>
                <a:latin typeface="+mj-lt"/>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Text Placeholder 4"/>
          <p:cNvSpPr>
            <a:spLocks noGrp="1"/>
          </p:cNvSpPr>
          <p:nvPr>
            <p:ph type="body" sz="quarter" idx="10"/>
          </p:nvPr>
        </p:nvSpPr>
        <p:spPr>
          <a:xfrm>
            <a:off x="501651" y="6381750"/>
            <a:ext cx="5594349" cy="298450"/>
          </a:xfrm>
          <a:prstGeom prst="rect">
            <a:avLst/>
          </a:prstGeom>
        </p:spPr>
        <p:txBody>
          <a:bodyPr>
            <a:normAutofit/>
          </a:bodyPr>
          <a:lstStyle>
            <a:lvl1pPr>
              <a:spcAft>
                <a:spcPts val="0"/>
              </a:spcAft>
              <a:defRPr sz="1600">
                <a:solidFill>
                  <a:schemeClr val="tx1"/>
                </a:solidFill>
                <a:latin typeface="+mn-lt"/>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grpSp>
        <p:nvGrpSpPr>
          <p:cNvPr id="19" name="Group 18">
            <a:extLst>
              <a:ext uri="{FF2B5EF4-FFF2-40B4-BE49-F238E27FC236}">
                <a16:creationId xmlns:a16="http://schemas.microsoft.com/office/drawing/2014/main" id="{6CAF9E7F-D51D-47AF-8DED-A246F1103F54}"/>
              </a:ext>
            </a:extLst>
          </p:cNvPr>
          <p:cNvGrpSpPr/>
          <p:nvPr/>
        </p:nvGrpSpPr>
        <p:grpSpPr>
          <a:xfrm>
            <a:off x="503988" y="378000"/>
            <a:ext cx="2160000" cy="307976"/>
            <a:chOff x="398463" y="404813"/>
            <a:chExt cx="1627187" cy="307976"/>
          </a:xfrm>
          <a:solidFill>
            <a:schemeClr val="tx1"/>
          </a:solidFill>
        </p:grpSpPr>
        <p:sp>
          <p:nvSpPr>
            <p:cNvPr id="20" name="Oval 5">
              <a:extLst>
                <a:ext uri="{FF2B5EF4-FFF2-40B4-BE49-F238E27FC236}">
                  <a16:creationId xmlns:a16="http://schemas.microsoft.com/office/drawing/2014/main" id="{FF3ABABD-8CE4-47EB-89E2-42C16C219BC1}"/>
                </a:ext>
              </a:extLst>
            </p:cNvPr>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1" name="Freeform 6">
              <a:extLst>
                <a:ext uri="{FF2B5EF4-FFF2-40B4-BE49-F238E27FC236}">
                  <a16:creationId xmlns:a16="http://schemas.microsoft.com/office/drawing/2014/main" id="{9752D2F6-26BD-42BC-A091-9AE0F2E2B308}"/>
                </a:ext>
              </a:extLst>
            </p:cNvPr>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2" name="Rectangle 7">
              <a:extLst>
                <a:ext uri="{FF2B5EF4-FFF2-40B4-BE49-F238E27FC236}">
                  <a16:creationId xmlns:a16="http://schemas.microsoft.com/office/drawing/2014/main" id="{80F564C4-3D84-4178-89F2-7056474C72AB}"/>
                </a:ext>
              </a:extLst>
            </p:cNvPr>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3" name="Freeform 8">
              <a:extLst>
                <a:ext uri="{FF2B5EF4-FFF2-40B4-BE49-F238E27FC236}">
                  <a16:creationId xmlns:a16="http://schemas.microsoft.com/office/drawing/2014/main" id="{D4860A48-A626-4EAD-8FA0-D429FF39866C}"/>
                </a:ext>
              </a:extLst>
            </p:cNvPr>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4" name="Rectangle 9">
              <a:extLst>
                <a:ext uri="{FF2B5EF4-FFF2-40B4-BE49-F238E27FC236}">
                  <a16:creationId xmlns:a16="http://schemas.microsoft.com/office/drawing/2014/main" id="{1C8613CD-1468-4416-819D-44EF4B9C6BC9}"/>
                </a:ext>
              </a:extLst>
            </p:cNvPr>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5" name="Rectangle 10">
              <a:extLst>
                <a:ext uri="{FF2B5EF4-FFF2-40B4-BE49-F238E27FC236}">
                  <a16:creationId xmlns:a16="http://schemas.microsoft.com/office/drawing/2014/main" id="{FC0444D9-187D-4DA3-BB39-4DBF5D4900F1}"/>
                </a:ext>
              </a:extLst>
            </p:cNvPr>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6" name="Freeform 11">
              <a:extLst>
                <a:ext uri="{FF2B5EF4-FFF2-40B4-BE49-F238E27FC236}">
                  <a16:creationId xmlns:a16="http://schemas.microsoft.com/office/drawing/2014/main" id="{B648124E-3019-42DE-9C5C-E71F1EF6FB99}"/>
                </a:ext>
              </a:extLst>
            </p:cNvPr>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7" name="Freeform 12">
              <a:extLst>
                <a:ext uri="{FF2B5EF4-FFF2-40B4-BE49-F238E27FC236}">
                  <a16:creationId xmlns:a16="http://schemas.microsoft.com/office/drawing/2014/main" id="{954BA42B-9F68-44D2-ADA9-25FEA5BE00A1}"/>
                </a:ext>
              </a:extLst>
            </p:cNvPr>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8" name="Freeform 13">
              <a:extLst>
                <a:ext uri="{FF2B5EF4-FFF2-40B4-BE49-F238E27FC236}">
                  <a16:creationId xmlns:a16="http://schemas.microsoft.com/office/drawing/2014/main" id="{A5D95524-7D59-44BB-88D5-873107762A16}"/>
                </a:ext>
              </a:extLst>
            </p:cNvPr>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9" name="Freeform 14">
              <a:extLst>
                <a:ext uri="{FF2B5EF4-FFF2-40B4-BE49-F238E27FC236}">
                  <a16:creationId xmlns:a16="http://schemas.microsoft.com/office/drawing/2014/main" id="{052C8CD6-8A5A-43DA-9A98-71843141F7E5}"/>
                </a:ext>
              </a:extLst>
            </p:cNvPr>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grpSp>
    </p:spTree>
    <p:extLst>
      <p:ext uri="{BB962C8B-B14F-4D97-AF65-F5344CB8AC3E}">
        <p14:creationId xmlns:p14="http://schemas.microsoft.com/office/powerpoint/2010/main" val="2331151925"/>
      </p:ext>
    </p:extLst>
  </p:cSld>
  <p:clrMapOvr>
    <a:masterClrMapping/>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705670"/>
            <a:ext cx="10541000" cy="1592403"/>
          </a:xfrm>
        </p:spPr>
        <p:txBody>
          <a:bodyPr anchor="b"/>
          <a:lstStyle>
            <a:lvl1pPr>
              <a:lnSpc>
                <a:spcPct val="95000"/>
              </a:lnSpc>
              <a:defRPr sz="3600" b="1">
                <a:solidFill>
                  <a:schemeClr val="tx1"/>
                </a:solidFill>
                <a:latin typeface="+mj-lt"/>
                <a:ea typeface="Open Sans" panose="020B0606030504020204" pitchFamily="34" charset="0"/>
                <a:cs typeface="Calibri" panose="020F0502020204030204" pitchFamily="34" charset="0"/>
              </a:defRPr>
            </a:lvl1pPr>
          </a:lstStyle>
          <a:p>
            <a:r>
              <a:rPr lang="en-US" noProof="0"/>
              <a:t>Click to edit Master title style</a:t>
            </a:r>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3600">
                <a:solidFill>
                  <a:schemeClr val="tx1"/>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447181128"/>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1" y="1628775"/>
            <a:ext cx="9277349" cy="4752975"/>
          </a:xfrm>
          <a:prstGeom prst="rect">
            <a:avLst/>
          </a:prstGeom>
        </p:spPr>
        <p:txBody>
          <a:bodyPr>
            <a:normAutofit/>
          </a:bodyPr>
          <a:lstStyle>
            <a:lvl1pPr>
              <a:spcBef>
                <a:spcPts val="3600"/>
              </a:spcBef>
              <a:defRPr sz="22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a:t>Click to edit Master text styles</a:t>
            </a:r>
          </a:p>
        </p:txBody>
      </p:sp>
    </p:spTree>
    <p:extLst>
      <p:ext uri="{BB962C8B-B14F-4D97-AF65-F5344CB8AC3E}">
        <p14:creationId xmlns:p14="http://schemas.microsoft.com/office/powerpoint/2010/main" val="120939647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Letter Layou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8862256" y="405929"/>
            <a:ext cx="2804160" cy="1027760"/>
          </a:xfrm>
        </p:spPr>
        <p:txBody>
          <a:bodyPr/>
          <a:lstStyle>
            <a:lvl1pPr>
              <a:spcBef>
                <a:spcPts val="185"/>
              </a:spcBef>
              <a:defRPr sz="923">
                <a:solidFill>
                  <a:schemeClr val="tx1"/>
                </a:solidFill>
              </a:defRPr>
            </a:lvl1pPr>
            <a:lvl2pPr>
              <a:defRPr sz="969">
                <a:solidFill>
                  <a:schemeClr val="tx2"/>
                </a:solidFill>
              </a:defRPr>
            </a:lvl2pPr>
            <a:lvl3pPr>
              <a:defRPr sz="969">
                <a:solidFill>
                  <a:schemeClr val="tx2"/>
                </a:solidFill>
              </a:defRPr>
            </a:lvl3pPr>
            <a:lvl4pPr>
              <a:defRPr sz="923">
                <a:solidFill>
                  <a:schemeClr val="tx2"/>
                </a:solidFill>
              </a:defRPr>
            </a:lvl4pPr>
            <a:lvl5pPr>
              <a:defRPr sz="923">
                <a:solidFill>
                  <a:schemeClr val="tx2"/>
                </a:solidFill>
              </a:defRPr>
            </a:lvl5pPr>
          </a:lstStyle>
          <a:p>
            <a:pPr lvl="0"/>
            <a:r>
              <a:rPr lang="en-US"/>
              <a:t>Click to edit Master text styles</a:t>
            </a:r>
          </a:p>
        </p:txBody>
      </p:sp>
      <p:sp>
        <p:nvSpPr>
          <p:cNvPr id="7" name="Text Placeholder 6"/>
          <p:cNvSpPr>
            <a:spLocks noGrp="1"/>
          </p:cNvSpPr>
          <p:nvPr>
            <p:ph type="body" sz="quarter" idx="11"/>
          </p:nvPr>
        </p:nvSpPr>
        <p:spPr>
          <a:xfrm>
            <a:off x="525586" y="1700214"/>
            <a:ext cx="2766255" cy="4656835"/>
          </a:xfrm>
        </p:spPr>
        <p:txBody>
          <a:bodyPr/>
          <a:lstStyle>
            <a:lvl1pPr>
              <a:spcBef>
                <a:spcPts val="0"/>
              </a:spcBef>
              <a:spcAft>
                <a:spcPts val="554"/>
              </a:spcAft>
              <a:defRPr sz="969"/>
            </a:lvl1pPr>
            <a:lvl2pPr>
              <a:spcBef>
                <a:spcPts val="277"/>
              </a:spcBef>
              <a:defRPr/>
            </a:lvl2pPr>
            <a:lvl3pPr>
              <a:spcBef>
                <a:spcPts val="277"/>
              </a:spcBef>
              <a:defRPr/>
            </a:lvl3pPr>
            <a:lvl4pPr>
              <a:spcBef>
                <a:spcPts val="277"/>
              </a:spcBef>
              <a:defRPr/>
            </a:lvl4pPr>
            <a:lvl5pPr>
              <a:spcBef>
                <a:spcPts val="277"/>
              </a:spcBef>
              <a:defRPr/>
            </a:lvl5pPr>
          </a:lstStyle>
          <a:p>
            <a:pPr lvl="0"/>
            <a:r>
              <a:rPr lang="en-US"/>
              <a:t>Click to edit Master text styles</a:t>
            </a:r>
          </a:p>
        </p:txBody>
      </p:sp>
      <p:sp>
        <p:nvSpPr>
          <p:cNvPr id="9" name="Text Placeholder 8"/>
          <p:cNvSpPr>
            <a:spLocks noGrp="1"/>
          </p:cNvSpPr>
          <p:nvPr>
            <p:ph type="body" sz="quarter" idx="12"/>
          </p:nvPr>
        </p:nvSpPr>
        <p:spPr>
          <a:xfrm>
            <a:off x="3780369" y="1700212"/>
            <a:ext cx="7886049" cy="4657726"/>
          </a:xfrm>
        </p:spPr>
        <p:txBody>
          <a:bodyPr/>
          <a:lstStyle>
            <a:lvl1pPr>
              <a:spcBef>
                <a:spcPts val="1662"/>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0" name="Group 19">
            <a:extLst>
              <a:ext uri="{FF2B5EF4-FFF2-40B4-BE49-F238E27FC236}">
                <a16:creationId xmlns:a16="http://schemas.microsoft.com/office/drawing/2014/main" id="{DAA751F6-96CD-4D47-9334-26CB35377F81}"/>
              </a:ext>
            </a:extLst>
          </p:cNvPr>
          <p:cNvGrpSpPr/>
          <p:nvPr/>
        </p:nvGrpSpPr>
        <p:grpSpPr>
          <a:xfrm>
            <a:off x="503988" y="378000"/>
            <a:ext cx="2160000" cy="307976"/>
            <a:chOff x="398463" y="404813"/>
            <a:chExt cx="1627187" cy="307976"/>
          </a:xfrm>
          <a:solidFill>
            <a:schemeClr val="tx1"/>
          </a:solidFill>
        </p:grpSpPr>
        <p:sp>
          <p:nvSpPr>
            <p:cNvPr id="21" name="Oval 5">
              <a:extLst>
                <a:ext uri="{FF2B5EF4-FFF2-40B4-BE49-F238E27FC236}">
                  <a16:creationId xmlns:a16="http://schemas.microsoft.com/office/drawing/2014/main" id="{208AFD29-2473-4B74-B317-20817E37D163}"/>
                </a:ext>
              </a:extLst>
            </p:cNvPr>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2" name="Freeform 6">
              <a:extLst>
                <a:ext uri="{FF2B5EF4-FFF2-40B4-BE49-F238E27FC236}">
                  <a16:creationId xmlns:a16="http://schemas.microsoft.com/office/drawing/2014/main" id="{34A35AAC-FF34-4B4D-B2F4-E62F3556D17C}"/>
                </a:ext>
              </a:extLst>
            </p:cNvPr>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3" name="Rectangle 7">
              <a:extLst>
                <a:ext uri="{FF2B5EF4-FFF2-40B4-BE49-F238E27FC236}">
                  <a16:creationId xmlns:a16="http://schemas.microsoft.com/office/drawing/2014/main" id="{3A260268-5F2D-4ED9-BC62-469BD612FB9E}"/>
                </a:ext>
              </a:extLst>
            </p:cNvPr>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4" name="Freeform 8">
              <a:extLst>
                <a:ext uri="{FF2B5EF4-FFF2-40B4-BE49-F238E27FC236}">
                  <a16:creationId xmlns:a16="http://schemas.microsoft.com/office/drawing/2014/main" id="{B89B9D2F-BC9E-4F1B-8627-B2EF4F0C6B11}"/>
                </a:ext>
              </a:extLst>
            </p:cNvPr>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5" name="Rectangle 9">
              <a:extLst>
                <a:ext uri="{FF2B5EF4-FFF2-40B4-BE49-F238E27FC236}">
                  <a16:creationId xmlns:a16="http://schemas.microsoft.com/office/drawing/2014/main" id="{2B0A675B-0F0F-403D-BC22-B4B8F2728985}"/>
                </a:ext>
              </a:extLst>
            </p:cNvPr>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6" name="Rectangle 10">
              <a:extLst>
                <a:ext uri="{FF2B5EF4-FFF2-40B4-BE49-F238E27FC236}">
                  <a16:creationId xmlns:a16="http://schemas.microsoft.com/office/drawing/2014/main" id="{9471D3B0-20F4-47CE-8982-C04B5F3D9105}"/>
                </a:ext>
              </a:extLst>
            </p:cNvPr>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7" name="Freeform 11">
              <a:extLst>
                <a:ext uri="{FF2B5EF4-FFF2-40B4-BE49-F238E27FC236}">
                  <a16:creationId xmlns:a16="http://schemas.microsoft.com/office/drawing/2014/main" id="{1A3CB533-5498-4F6B-BF48-FF0372CE9F50}"/>
                </a:ext>
              </a:extLst>
            </p:cNvPr>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8" name="Freeform 12">
              <a:extLst>
                <a:ext uri="{FF2B5EF4-FFF2-40B4-BE49-F238E27FC236}">
                  <a16:creationId xmlns:a16="http://schemas.microsoft.com/office/drawing/2014/main" id="{3C454093-5492-4277-8415-5B9CB1FF980D}"/>
                </a:ext>
              </a:extLst>
            </p:cNvPr>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9" name="Freeform 13">
              <a:extLst>
                <a:ext uri="{FF2B5EF4-FFF2-40B4-BE49-F238E27FC236}">
                  <a16:creationId xmlns:a16="http://schemas.microsoft.com/office/drawing/2014/main" id="{F749E689-4E6D-481F-99B3-D26F79BE3992}"/>
                </a:ext>
              </a:extLst>
            </p:cNvPr>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30" name="Freeform 14">
              <a:extLst>
                <a:ext uri="{FF2B5EF4-FFF2-40B4-BE49-F238E27FC236}">
                  <a16:creationId xmlns:a16="http://schemas.microsoft.com/office/drawing/2014/main" id="{C9A105F6-34CE-4A24-8EB2-03938467557A}"/>
                </a:ext>
              </a:extLst>
            </p:cNvPr>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grpSp>
    </p:spTree>
    <p:extLst>
      <p:ext uri="{BB962C8B-B14F-4D97-AF65-F5344CB8AC3E}">
        <p14:creationId xmlns:p14="http://schemas.microsoft.com/office/powerpoint/2010/main" val="2378490680"/>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1" y="1665289"/>
            <a:ext cx="9277349" cy="4716463"/>
          </a:xfrm>
          <a:prstGeom prst="rect">
            <a:avLst/>
          </a:prstGeom>
        </p:spPr>
        <p:txBody>
          <a:bodyPr/>
          <a:lstStyle>
            <a:lvl1pPr>
              <a:tabLst>
                <a:tab pos="6729413" algn="r"/>
              </a:tabLst>
              <a:defRPr>
                <a:latin typeface="+mn-lt"/>
              </a:defRPr>
            </a:lvl1pPr>
            <a:lvl2pPr>
              <a:tabLst>
                <a:tab pos="6729413" algn="r"/>
              </a:tabLst>
              <a:defRPr>
                <a:latin typeface="+mj-lt"/>
              </a:defRPr>
            </a:lvl2pPr>
            <a:lvl3pPr>
              <a:tabLst>
                <a:tab pos="6729413" algn="r"/>
              </a:tabLst>
              <a:defRPr>
                <a:latin typeface="+mn-lt"/>
              </a:defRPr>
            </a:lvl3pPr>
            <a:lvl4pPr>
              <a:tabLst>
                <a:tab pos="6729413" algn="r"/>
              </a:tabLst>
              <a:defRPr>
                <a:latin typeface="+mn-lt"/>
              </a:defRPr>
            </a:lvl4pPr>
            <a:lvl5pPr>
              <a:tabLst>
                <a:tab pos="5029200" algn="r"/>
              </a:tabLst>
              <a:defRPr baseline="0">
                <a:latin typeface="+mn-lt"/>
              </a:defRPr>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p:cNvSpPr>
            <a:spLocks noGrp="1"/>
          </p:cNvSpPr>
          <p:nvPr>
            <p:ph type="title" hasCustomPrompt="1"/>
          </p:nvPr>
        </p:nvSpPr>
        <p:spPr>
          <a:xfrm>
            <a:off x="501652" y="317500"/>
            <a:ext cx="11180232" cy="698501"/>
          </a:xfrm>
          <a:prstGeom prst="rect">
            <a:avLst/>
          </a:prstGeom>
        </p:spPr>
        <p:txBody>
          <a:bodyPr vert="horz" lIns="0" tIns="0" rIns="0" bIns="0" rtlCol="0" anchor="t" anchorCtr="0">
            <a:noAutofit/>
          </a:bodyPr>
          <a:lstStyle>
            <a:lvl1pPr>
              <a:defRPr/>
            </a:lvl1pPr>
          </a:lstStyle>
          <a:p>
            <a:r>
              <a:rPr lang="en-US"/>
              <a:t>Click to add title</a:t>
            </a:r>
          </a:p>
        </p:txBody>
      </p:sp>
    </p:spTree>
    <p:extLst>
      <p:ext uri="{BB962C8B-B14F-4D97-AF65-F5344CB8AC3E}">
        <p14:creationId xmlns:p14="http://schemas.microsoft.com/office/powerpoint/2010/main" val="1961542070"/>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ontents with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1"/>
            <a:ext cx="11188700" cy="698500"/>
          </a:xfrm>
          <a:prstGeom prst="rect">
            <a:avLst/>
          </a:prstGeom>
        </p:spPr>
        <p:txBody>
          <a:bodyPr vert="horz" lIns="0" tIns="0" rIns="0" bIns="0" rtlCol="0" anchor="t" anchorCtr="0">
            <a:noAutofit/>
          </a:bodyPr>
          <a:lstStyle>
            <a:lvl1pPr>
              <a:defRPr/>
            </a:lvl1pPr>
          </a:lstStyle>
          <a:p>
            <a:r>
              <a:rPr lang="en-US" noProof="0"/>
              <a:t>Click to add title</a:t>
            </a:r>
          </a:p>
        </p:txBody>
      </p:sp>
      <p:sp>
        <p:nvSpPr>
          <p:cNvPr id="5" name="Picture Placeholder 9"/>
          <p:cNvSpPr>
            <a:spLocks noGrp="1"/>
          </p:cNvSpPr>
          <p:nvPr>
            <p:ph type="pic" sz="quarter" idx="15"/>
          </p:nvPr>
        </p:nvSpPr>
        <p:spPr>
          <a:xfrm>
            <a:off x="5450351" y="1701801"/>
            <a:ext cx="6240000" cy="4679950"/>
          </a:xfrm>
        </p:spPr>
        <p:txBody>
          <a:bodyPr/>
          <a:lstStyle/>
          <a:p>
            <a:r>
              <a:rPr lang="en-US" noProof="0"/>
              <a:t>Click icon to add picture</a:t>
            </a:r>
          </a:p>
        </p:txBody>
      </p:sp>
      <p:sp>
        <p:nvSpPr>
          <p:cNvPr id="6" name="Content Placeholder 3"/>
          <p:cNvSpPr>
            <a:spLocks noGrp="1"/>
          </p:cNvSpPr>
          <p:nvPr>
            <p:ph sz="quarter" idx="10"/>
          </p:nvPr>
        </p:nvSpPr>
        <p:spPr>
          <a:xfrm>
            <a:off x="501651" y="1665289"/>
            <a:ext cx="4456429" cy="4716463"/>
          </a:xfrm>
          <a:prstGeom prst="rect">
            <a:avLst/>
          </a:prstGeom>
        </p:spPr>
        <p:txBody>
          <a:bodyPr/>
          <a:lstStyle>
            <a:lvl1pPr>
              <a:tabLst>
                <a:tab pos="5029200" algn="r"/>
              </a:tabLst>
              <a:defRPr>
                <a:latin typeface="+mn-lt"/>
              </a:defRPr>
            </a:lvl1pPr>
            <a:lvl2pPr>
              <a:tabLst>
                <a:tab pos="5029200" algn="r"/>
              </a:tabLst>
              <a:defRPr>
                <a:latin typeface="+mj-lt"/>
              </a:defRPr>
            </a:lvl2pPr>
            <a:lvl3pPr>
              <a:tabLst>
                <a:tab pos="5029200" algn="r"/>
              </a:tabLst>
              <a:defRPr>
                <a:latin typeface="+mn-lt"/>
              </a:defRPr>
            </a:lvl3pPr>
            <a:lvl4pPr>
              <a:tabLst>
                <a:tab pos="5029200" algn="r"/>
              </a:tabLst>
              <a:defRPr>
                <a:latin typeface="+mn-lt"/>
              </a:defRPr>
            </a:lvl4pPr>
            <a:lvl5pPr>
              <a:tabLst>
                <a:tab pos="5029200" algn="r"/>
              </a:tabLst>
              <a:defRPr baseline="0">
                <a:latin typeface="+mn-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291859274"/>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en-US"/>
              <a:t>Click to edit Master title style</a:t>
            </a:r>
          </a:p>
        </p:txBody>
      </p:sp>
      <p:sp>
        <p:nvSpPr>
          <p:cNvPr id="14" name="Text Placeholder 18"/>
          <p:cNvSpPr>
            <a:spLocks noGrp="1"/>
          </p:cNvSpPr>
          <p:nvPr>
            <p:ph idx="1"/>
          </p:nvPr>
        </p:nvSpPr>
        <p:spPr>
          <a:xfrm>
            <a:off x="501651" y="1665289"/>
            <a:ext cx="11165416" cy="4716463"/>
          </a:xfrm>
          <a:prstGeom prst="rect">
            <a:avLst/>
          </a:prstGeom>
        </p:spPr>
        <p:txBody>
          <a:bodyPr vert="horz" lIns="0" tIns="0" rIns="0" bIns="0" rtlCol="0">
            <a:normAutofit/>
          </a:bodyPr>
          <a:lstStyle>
            <a:lvl1pPr>
              <a:defRPr>
                <a:latin typeface="+mn-lt"/>
              </a:defRPr>
            </a:lvl1pPr>
            <a:lvl2pPr>
              <a:defRPr>
                <a:latin typeface="+mj-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55787899"/>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14" name="Title Placeholder 1"/>
          <p:cNvSpPr>
            <a:spLocks noGrp="1"/>
          </p:cNvSpPr>
          <p:nvPr>
            <p:ph type="title"/>
          </p:nvPr>
        </p:nvSpPr>
        <p:spPr>
          <a:xfrm>
            <a:off x="501651" y="317500"/>
            <a:ext cx="11162349" cy="698501"/>
          </a:xfrm>
          <a:prstGeom prst="rect">
            <a:avLst/>
          </a:prstGeom>
        </p:spPr>
        <p:txBody>
          <a:bodyPr vert="horz" lIns="0" tIns="0" rIns="0" bIns="0" rtlCol="0" anchor="t" anchorCtr="0">
            <a:noAutofit/>
          </a:bodyPr>
          <a:lstStyle>
            <a:lvl1pPr>
              <a:defRPr/>
            </a:lvl1pPr>
          </a:lstStyle>
          <a:p>
            <a:r>
              <a:rPr lang="en-US" noProof="0"/>
              <a:t>Click to edit Master title style</a:t>
            </a:r>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87584059"/>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a:t>Click to add subtitle</a:t>
            </a:r>
          </a:p>
        </p:txBody>
      </p:sp>
      <p:sp>
        <p:nvSpPr>
          <p:cNvPr id="14" name="Title Placeholder 1"/>
          <p:cNvSpPr>
            <a:spLocks noGrp="1"/>
          </p:cNvSpPr>
          <p:nvPr>
            <p:ph type="title"/>
          </p:nvPr>
        </p:nvSpPr>
        <p:spPr>
          <a:xfrm>
            <a:off x="501651" y="317500"/>
            <a:ext cx="11162349" cy="698501"/>
          </a:xfrm>
          <a:prstGeom prst="rect">
            <a:avLst/>
          </a:prstGeom>
        </p:spPr>
        <p:txBody>
          <a:bodyPr vert="horz" lIns="0" tIns="0" rIns="0" bIns="0" rtlCol="0" anchor="t" anchorCtr="0">
            <a:noAutofit/>
          </a:bodyPr>
          <a:lstStyle>
            <a:lvl1pPr>
              <a:defRPr/>
            </a:lvl1pPr>
          </a:lstStyle>
          <a:p>
            <a:r>
              <a:rPr lang="en-US" noProof="0"/>
              <a:t>Click to edit Master title style</a:t>
            </a:r>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77639080"/>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16"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a:t>Click to add title</a:t>
            </a:r>
          </a:p>
        </p:txBody>
      </p:sp>
      <p:sp>
        <p:nvSpPr>
          <p:cNvPr id="17" name="Chart Placeholder 3"/>
          <p:cNvSpPr>
            <a:spLocks noGrp="1"/>
          </p:cNvSpPr>
          <p:nvPr>
            <p:ph type="chart" sz="quarter" idx="15"/>
          </p:nvPr>
        </p:nvSpPr>
        <p:spPr>
          <a:xfrm>
            <a:off x="501652" y="2052000"/>
            <a:ext cx="11188699" cy="4069013"/>
          </a:xfrm>
          <a:prstGeom prst="rect">
            <a:avLst/>
          </a:prstGeom>
        </p:spPr>
        <p:txBody>
          <a:bodyPr/>
          <a:lstStyle/>
          <a:p>
            <a:r>
              <a:rPr lang="en-US"/>
              <a:t>Click icon to add chart</a:t>
            </a:r>
            <a:endParaRPr lang="en-GB"/>
          </a:p>
        </p:txBody>
      </p:sp>
      <p:sp>
        <p:nvSpPr>
          <p:cNvPr id="18" name="Text Placeholder 8"/>
          <p:cNvSpPr>
            <a:spLocks noGrp="1"/>
          </p:cNvSpPr>
          <p:nvPr>
            <p:ph type="body" sz="quarter" idx="18"/>
          </p:nvPr>
        </p:nvSpPr>
        <p:spPr>
          <a:xfrm>
            <a:off x="501652" y="1700214"/>
            <a:ext cx="11188699" cy="357187"/>
          </a:xfrm>
        </p:spPr>
        <p:txBody>
          <a:bodyPr/>
          <a:lstStyle/>
          <a:p>
            <a:pPr lvl="0"/>
            <a:r>
              <a:rPr lang="en-US" noProof="0"/>
              <a:t>Click to edit Master text styles</a:t>
            </a:r>
          </a:p>
        </p:txBody>
      </p:sp>
      <p:sp>
        <p:nvSpPr>
          <p:cNvPr id="19" name="Text Placeholder 7"/>
          <p:cNvSpPr>
            <a:spLocks noGrp="1"/>
          </p:cNvSpPr>
          <p:nvPr>
            <p:ph type="body" sz="quarter" idx="23"/>
          </p:nvPr>
        </p:nvSpPr>
        <p:spPr>
          <a:xfrm>
            <a:off x="501651" y="6121014"/>
            <a:ext cx="11188700" cy="260737"/>
          </a:xfrm>
        </p:spPr>
        <p:txBody>
          <a:bodyPr>
            <a:normAutofit/>
          </a:bodyPr>
          <a:lstStyle>
            <a:lvl1pPr>
              <a:spcAft>
                <a:spcPts val="0"/>
              </a:spcAft>
              <a:defRPr sz="900"/>
            </a:lvl1pPr>
          </a:lstStyle>
          <a:p>
            <a:pPr lvl="0"/>
            <a:r>
              <a:rPr lang="en-US"/>
              <a:t>Click to edit Master text styles</a:t>
            </a:r>
          </a:p>
        </p:txBody>
      </p:sp>
    </p:spTree>
    <p:extLst>
      <p:ext uri="{BB962C8B-B14F-4D97-AF65-F5344CB8AC3E}">
        <p14:creationId xmlns:p14="http://schemas.microsoft.com/office/powerpoint/2010/main" val="669405365"/>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3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16"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a:t>Click to add title</a:t>
            </a:r>
          </a:p>
        </p:txBody>
      </p:sp>
      <p:sp>
        <p:nvSpPr>
          <p:cNvPr id="17" name="Chart Placeholder 3"/>
          <p:cNvSpPr>
            <a:spLocks noGrp="1"/>
          </p:cNvSpPr>
          <p:nvPr>
            <p:ph type="chart" sz="quarter" idx="15"/>
          </p:nvPr>
        </p:nvSpPr>
        <p:spPr>
          <a:xfrm>
            <a:off x="504000" y="2051999"/>
            <a:ext cx="3549549" cy="4069014"/>
          </a:xfrm>
          <a:prstGeom prst="rect">
            <a:avLst/>
          </a:prstGeom>
        </p:spPr>
        <p:txBody>
          <a:bodyPr/>
          <a:lstStyle/>
          <a:p>
            <a:r>
              <a:rPr lang="en-US" noProof="0"/>
              <a:t>Click icon to add chart</a:t>
            </a:r>
          </a:p>
        </p:txBody>
      </p:sp>
      <p:sp>
        <p:nvSpPr>
          <p:cNvPr id="18" name="Text Placeholder 8"/>
          <p:cNvSpPr>
            <a:spLocks noGrp="1"/>
          </p:cNvSpPr>
          <p:nvPr>
            <p:ph type="body" sz="quarter" idx="18"/>
          </p:nvPr>
        </p:nvSpPr>
        <p:spPr>
          <a:xfrm>
            <a:off x="501650" y="1665289"/>
            <a:ext cx="3562351" cy="392112"/>
          </a:xfrm>
        </p:spPr>
        <p:txBody>
          <a:bodyPr/>
          <a:lstStyle/>
          <a:p>
            <a:pPr lvl="0"/>
            <a:r>
              <a:rPr lang="en-US" noProof="0"/>
              <a:t>Click to edit Master text styles</a:t>
            </a:r>
          </a:p>
        </p:txBody>
      </p:sp>
      <p:sp>
        <p:nvSpPr>
          <p:cNvPr id="7" name="Chart Placeholder 3"/>
          <p:cNvSpPr>
            <a:spLocks noGrp="1"/>
          </p:cNvSpPr>
          <p:nvPr>
            <p:ph type="chart" sz="quarter" idx="19"/>
          </p:nvPr>
        </p:nvSpPr>
        <p:spPr>
          <a:xfrm>
            <a:off x="4303184" y="2051999"/>
            <a:ext cx="3561616" cy="4069014"/>
          </a:xfrm>
          <a:prstGeom prst="rect">
            <a:avLst/>
          </a:prstGeom>
        </p:spPr>
        <p:txBody>
          <a:bodyPr/>
          <a:lstStyle/>
          <a:p>
            <a:r>
              <a:rPr lang="en-US" noProof="0"/>
              <a:t>Click icon to add chart</a:t>
            </a:r>
          </a:p>
        </p:txBody>
      </p:sp>
      <p:sp>
        <p:nvSpPr>
          <p:cNvPr id="8" name="Text Placeholder 8"/>
          <p:cNvSpPr>
            <a:spLocks noGrp="1"/>
          </p:cNvSpPr>
          <p:nvPr>
            <p:ph type="body" sz="quarter" idx="20"/>
          </p:nvPr>
        </p:nvSpPr>
        <p:spPr>
          <a:xfrm>
            <a:off x="4303185" y="1665289"/>
            <a:ext cx="3561615" cy="392112"/>
          </a:xfrm>
        </p:spPr>
        <p:txBody>
          <a:bodyPr/>
          <a:lstStyle/>
          <a:p>
            <a:pPr lvl="0"/>
            <a:r>
              <a:rPr lang="en-US" noProof="0"/>
              <a:t>Click to edit Master text styles</a:t>
            </a:r>
          </a:p>
        </p:txBody>
      </p:sp>
      <p:sp>
        <p:nvSpPr>
          <p:cNvPr id="9" name="Chart Placeholder 3"/>
          <p:cNvSpPr>
            <a:spLocks noGrp="1"/>
          </p:cNvSpPr>
          <p:nvPr>
            <p:ph type="chart" sz="quarter" idx="21"/>
          </p:nvPr>
        </p:nvSpPr>
        <p:spPr>
          <a:xfrm>
            <a:off x="8126397" y="2051999"/>
            <a:ext cx="3563953" cy="4069014"/>
          </a:xfrm>
          <a:prstGeom prst="rect">
            <a:avLst/>
          </a:prstGeom>
        </p:spPr>
        <p:txBody>
          <a:bodyPr/>
          <a:lstStyle/>
          <a:p>
            <a:r>
              <a:rPr lang="en-US" noProof="0"/>
              <a:t>Click icon to add chart</a:t>
            </a:r>
          </a:p>
        </p:txBody>
      </p:sp>
      <p:sp>
        <p:nvSpPr>
          <p:cNvPr id="10" name="Text Placeholder 8"/>
          <p:cNvSpPr>
            <a:spLocks noGrp="1"/>
          </p:cNvSpPr>
          <p:nvPr>
            <p:ph type="body" sz="quarter" idx="22"/>
          </p:nvPr>
        </p:nvSpPr>
        <p:spPr>
          <a:xfrm>
            <a:off x="8126396" y="1659145"/>
            <a:ext cx="3563955" cy="398256"/>
          </a:xfrm>
        </p:spPr>
        <p:txBody>
          <a:bodyPr/>
          <a:lstStyle/>
          <a:p>
            <a:pPr lvl="0"/>
            <a:r>
              <a:rPr lang="en-US" noProof="0"/>
              <a:t>Click to edit Master text styles</a:t>
            </a:r>
          </a:p>
        </p:txBody>
      </p:sp>
      <p:sp>
        <p:nvSpPr>
          <p:cNvPr id="12" name="Text Placeholder 7"/>
          <p:cNvSpPr>
            <a:spLocks noGrp="1"/>
          </p:cNvSpPr>
          <p:nvPr>
            <p:ph type="body" sz="quarter" idx="23"/>
          </p:nvPr>
        </p:nvSpPr>
        <p:spPr>
          <a:xfrm>
            <a:off x="501649" y="6121014"/>
            <a:ext cx="11165419" cy="260737"/>
          </a:xfrm>
        </p:spPr>
        <p:txBody>
          <a:bodyPr>
            <a:normAutofit/>
          </a:bodyPr>
          <a:lstStyle>
            <a:lvl1pPr>
              <a:spcAft>
                <a:spcPts val="0"/>
              </a:spcAft>
              <a:defRPr sz="900"/>
            </a:lvl1pPr>
          </a:lstStyle>
          <a:p>
            <a:pPr lvl="0"/>
            <a:r>
              <a:rPr lang="en-US" noProof="0"/>
              <a:t>Click to edit Master text styles</a:t>
            </a:r>
          </a:p>
        </p:txBody>
      </p:sp>
    </p:spTree>
    <p:extLst>
      <p:ext uri="{BB962C8B-B14F-4D97-AF65-F5344CB8AC3E}">
        <p14:creationId xmlns:p14="http://schemas.microsoft.com/office/powerpoint/2010/main" val="2644826619"/>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2 columns of text">
    <p:spTree>
      <p:nvGrpSpPr>
        <p:cNvPr id="1" name=""/>
        <p:cNvGrpSpPr/>
        <p:nvPr/>
      </p:nvGrpSpPr>
      <p:grpSpPr>
        <a:xfrm>
          <a:off x="0" y="0"/>
          <a:ext cx="0" cy="0"/>
          <a:chOff x="0" y="0"/>
          <a:chExt cx="0" cy="0"/>
        </a:xfrm>
      </p:grpSpPr>
      <p:sp>
        <p:nvSpPr>
          <p:cNvPr id="14" name="Title Placeholder 1"/>
          <p:cNvSpPr>
            <a:spLocks noGrp="1"/>
          </p:cNvSpPr>
          <p:nvPr>
            <p:ph type="title" hasCustomPrompt="1"/>
          </p:nvPr>
        </p:nvSpPr>
        <p:spPr>
          <a:xfrm>
            <a:off x="501651" y="317500"/>
            <a:ext cx="11202669" cy="698501"/>
          </a:xfrm>
          <a:prstGeom prst="rect">
            <a:avLst/>
          </a:prstGeom>
        </p:spPr>
        <p:txBody>
          <a:bodyPr vert="horz" lIns="0" tIns="0" rIns="0" bIns="0" rtlCol="0" anchor="t" anchorCtr="0">
            <a:noAutofit/>
          </a:bodyPr>
          <a:lstStyle>
            <a:lvl1pPr>
              <a:defRPr/>
            </a:lvl1pPr>
          </a:lstStyle>
          <a:p>
            <a:r>
              <a:rPr lang="en-US"/>
              <a:t>Click to add title</a:t>
            </a:r>
          </a:p>
        </p:txBody>
      </p:sp>
      <p:sp>
        <p:nvSpPr>
          <p:cNvPr id="9" name="Text Placeholder 8"/>
          <p:cNvSpPr>
            <a:spLocks noGrp="1"/>
          </p:cNvSpPr>
          <p:nvPr>
            <p:ph type="body" sz="quarter" idx="13" hasCustomPrompt="1"/>
          </p:nvPr>
        </p:nvSpPr>
        <p:spPr>
          <a:xfrm>
            <a:off x="501651" y="651600"/>
            <a:ext cx="11202669"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20851266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8" name="Title Placeholder 1"/>
          <p:cNvSpPr>
            <a:spLocks noGrp="1"/>
          </p:cNvSpPr>
          <p:nvPr>
            <p:ph type="title" hasCustomPrompt="1"/>
          </p:nvPr>
        </p:nvSpPr>
        <p:spPr>
          <a:xfrm>
            <a:off x="501650" y="317500"/>
            <a:ext cx="11188700" cy="698500"/>
          </a:xfrm>
          <a:prstGeom prst="rect">
            <a:avLst/>
          </a:prstGeom>
        </p:spPr>
        <p:txBody>
          <a:bodyPr vert="horz" lIns="0" tIns="0" rIns="0" bIns="0" rtlCol="0" anchor="t" anchorCtr="0">
            <a:noAutofit/>
          </a:bodyPr>
          <a:lstStyle>
            <a:lvl1pPr>
              <a:defRPr/>
            </a:lvl1pPr>
          </a:lstStyle>
          <a:p>
            <a:r>
              <a:rPr lang="en-US"/>
              <a:t>Click to add title</a:t>
            </a:r>
          </a:p>
        </p:txBody>
      </p:sp>
      <p:sp>
        <p:nvSpPr>
          <p:cNvPr id="11" name="Content Placeholder 3"/>
          <p:cNvSpPr>
            <a:spLocks noGrp="1"/>
          </p:cNvSpPr>
          <p:nvPr>
            <p:ph sz="quarter" idx="10"/>
          </p:nvPr>
        </p:nvSpPr>
        <p:spPr>
          <a:xfrm>
            <a:off x="501650" y="1665289"/>
            <a:ext cx="5305580" cy="4716461"/>
          </a:xfrm>
          <a:prstGeom prst="rect">
            <a:avLst/>
          </a:prstGeom>
        </p:spPr>
        <p:txBody>
          <a:bodyPr>
            <a:norm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Content Placeholder 3"/>
          <p:cNvSpPr>
            <a:spLocks noGrp="1"/>
          </p:cNvSpPr>
          <p:nvPr>
            <p:ph sz="quarter" idx="20"/>
          </p:nvPr>
        </p:nvSpPr>
        <p:spPr>
          <a:xfrm>
            <a:off x="6383999" y="1665289"/>
            <a:ext cx="5306351" cy="4716461"/>
          </a:xfrm>
          <a:prstGeom prst="rect">
            <a:avLst/>
          </a:prstGeom>
        </p:spPr>
        <p:txBody>
          <a:bodyPr>
            <a:norm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13076534"/>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2" y="1665289"/>
            <a:ext cx="5355165" cy="4455725"/>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Chart Placeholder 2"/>
          <p:cNvSpPr>
            <a:spLocks noGrp="1"/>
          </p:cNvSpPr>
          <p:nvPr>
            <p:ph type="chart" sz="quarter" idx="21"/>
          </p:nvPr>
        </p:nvSpPr>
        <p:spPr>
          <a:xfrm>
            <a:off x="6341223" y="2125013"/>
            <a:ext cx="5349128" cy="3996000"/>
          </a:xfrm>
        </p:spPr>
        <p:txBody>
          <a:bodyPr/>
          <a:lstStyle/>
          <a:p>
            <a:r>
              <a:rPr lang="en-US" noProof="0"/>
              <a:t>Click icon to add chart</a:t>
            </a:r>
          </a:p>
        </p:txBody>
      </p:sp>
      <p:sp>
        <p:nvSpPr>
          <p:cNvPr id="6" name="Text Placeholder 5"/>
          <p:cNvSpPr>
            <a:spLocks noGrp="1"/>
          </p:cNvSpPr>
          <p:nvPr>
            <p:ph type="body" sz="quarter" idx="22"/>
          </p:nvPr>
        </p:nvSpPr>
        <p:spPr>
          <a:xfrm>
            <a:off x="6341223" y="1665288"/>
            <a:ext cx="5349128" cy="420687"/>
          </a:xfrm>
        </p:spPr>
        <p:txBody>
          <a:bodyPr/>
          <a:lstStyle/>
          <a:p>
            <a:pPr lvl="0"/>
            <a:r>
              <a:rPr lang="en-US" noProof="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13"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a:t>Click to add title</a:t>
            </a:r>
          </a:p>
        </p:txBody>
      </p:sp>
      <p:sp>
        <p:nvSpPr>
          <p:cNvPr id="15" name="Text Placeholder 7"/>
          <p:cNvSpPr>
            <a:spLocks noGrp="1"/>
          </p:cNvSpPr>
          <p:nvPr>
            <p:ph type="body" sz="quarter" idx="23"/>
          </p:nvPr>
        </p:nvSpPr>
        <p:spPr>
          <a:xfrm>
            <a:off x="501650" y="6121014"/>
            <a:ext cx="11188700" cy="260737"/>
          </a:xfrm>
        </p:spPr>
        <p:txBody>
          <a:bodyPr>
            <a:normAutofit/>
          </a:bodyPr>
          <a:lstStyle>
            <a:lvl1pPr>
              <a:spcAft>
                <a:spcPts val="0"/>
              </a:spcAft>
              <a:defRPr sz="1100"/>
            </a:lvl1pPr>
          </a:lstStyle>
          <a:p>
            <a:pPr lvl="0"/>
            <a:r>
              <a:rPr lang="en-US"/>
              <a:t>Click to edit Master text styles</a:t>
            </a:r>
          </a:p>
        </p:txBody>
      </p:sp>
    </p:spTree>
    <p:extLst>
      <p:ext uri="{BB962C8B-B14F-4D97-AF65-F5344CB8AC3E}">
        <p14:creationId xmlns:p14="http://schemas.microsoft.com/office/powerpoint/2010/main" val="85062034"/>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41221" y="2125013"/>
            <a:ext cx="5349129" cy="3996000"/>
          </a:xfrm>
        </p:spPr>
        <p:txBody>
          <a:bodyPr/>
          <a:lstStyle/>
          <a:p>
            <a:r>
              <a:rPr lang="en-US"/>
              <a:t>Click icon to add chart</a:t>
            </a:r>
            <a:endParaRPr lang="en-GB"/>
          </a:p>
        </p:txBody>
      </p:sp>
      <p:sp>
        <p:nvSpPr>
          <p:cNvPr id="6" name="Text Placeholder 5"/>
          <p:cNvSpPr>
            <a:spLocks noGrp="1"/>
          </p:cNvSpPr>
          <p:nvPr>
            <p:ph type="body" sz="quarter" idx="22"/>
          </p:nvPr>
        </p:nvSpPr>
        <p:spPr>
          <a:xfrm>
            <a:off x="6341222" y="1665288"/>
            <a:ext cx="5349129" cy="420687"/>
          </a:xfrm>
        </p:spPr>
        <p:txBody>
          <a:bodyPr/>
          <a:lstStyle/>
          <a:p>
            <a:pPr lvl="0"/>
            <a:r>
              <a:rPr lang="en-US" noProof="0"/>
              <a:t>Click to edit Master text styles</a:t>
            </a:r>
          </a:p>
        </p:txBody>
      </p:sp>
      <p:sp>
        <p:nvSpPr>
          <p:cNvPr id="11"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13"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a:t>Click to add title</a:t>
            </a:r>
          </a:p>
        </p:txBody>
      </p:sp>
      <p:sp>
        <p:nvSpPr>
          <p:cNvPr id="15" name="Text Placeholder 7"/>
          <p:cNvSpPr>
            <a:spLocks noGrp="1"/>
          </p:cNvSpPr>
          <p:nvPr>
            <p:ph type="body" sz="quarter" idx="23"/>
          </p:nvPr>
        </p:nvSpPr>
        <p:spPr>
          <a:xfrm>
            <a:off x="501649" y="6121014"/>
            <a:ext cx="11165419" cy="260737"/>
          </a:xfrm>
        </p:spPr>
        <p:txBody>
          <a:bodyPr>
            <a:normAutofit/>
          </a:bodyPr>
          <a:lstStyle>
            <a:lvl1pPr>
              <a:spcAft>
                <a:spcPts val="0"/>
              </a:spcAft>
              <a:defRPr sz="1100"/>
            </a:lvl1pPr>
          </a:lstStyle>
          <a:p>
            <a:pPr lvl="0"/>
            <a:r>
              <a:rPr lang="en-US"/>
              <a:t>Click to edit Master text styles</a:t>
            </a:r>
          </a:p>
        </p:txBody>
      </p:sp>
      <p:sp>
        <p:nvSpPr>
          <p:cNvPr id="9" name="Chart Placeholder 2"/>
          <p:cNvSpPr>
            <a:spLocks noGrp="1"/>
          </p:cNvSpPr>
          <p:nvPr>
            <p:ph type="chart" sz="quarter" idx="24"/>
          </p:nvPr>
        </p:nvSpPr>
        <p:spPr>
          <a:xfrm>
            <a:off x="501651" y="2125013"/>
            <a:ext cx="5339063" cy="3996000"/>
          </a:xfrm>
        </p:spPr>
        <p:txBody>
          <a:bodyPr/>
          <a:lstStyle/>
          <a:p>
            <a:r>
              <a:rPr lang="en-US"/>
              <a:t>Click icon to add chart</a:t>
            </a:r>
            <a:endParaRPr lang="en-GB"/>
          </a:p>
        </p:txBody>
      </p:sp>
      <p:sp>
        <p:nvSpPr>
          <p:cNvPr id="12" name="Text Placeholder 5"/>
          <p:cNvSpPr>
            <a:spLocks noGrp="1"/>
          </p:cNvSpPr>
          <p:nvPr>
            <p:ph type="body" sz="quarter" idx="25"/>
          </p:nvPr>
        </p:nvSpPr>
        <p:spPr>
          <a:xfrm>
            <a:off x="501649" y="1665288"/>
            <a:ext cx="5339064" cy="420687"/>
          </a:xfrm>
        </p:spPr>
        <p:txBody>
          <a:bodyPr/>
          <a:lstStyle/>
          <a:p>
            <a:pPr lvl="0"/>
            <a:r>
              <a:rPr lang="en-US" noProof="0"/>
              <a:t>Click to edit Master text styles</a:t>
            </a:r>
          </a:p>
        </p:txBody>
      </p:sp>
    </p:spTree>
    <p:extLst>
      <p:ext uri="{BB962C8B-B14F-4D97-AF65-F5344CB8AC3E}">
        <p14:creationId xmlns:p14="http://schemas.microsoft.com/office/powerpoint/2010/main" val="222699716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2 column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2" y="317500"/>
            <a:ext cx="11188699" cy="698501"/>
          </a:xfrm>
          <a:prstGeom prst="rect">
            <a:avLst/>
          </a:prstGeom>
        </p:spPr>
        <p:txBody>
          <a:bodyPr vert="horz" lIns="0" tIns="0" rIns="0" bIns="0" rtlCol="0" anchor="t" anchorCtr="0">
            <a:noAutofit/>
          </a:bodyPr>
          <a:lstStyle>
            <a:lvl1pPr>
              <a:defRPr/>
            </a:lvl1pPr>
          </a:lstStyle>
          <a:p>
            <a:r>
              <a:rPr lang="en-US"/>
              <a:t>Click to add title</a:t>
            </a:r>
          </a:p>
        </p:txBody>
      </p:sp>
      <p:sp>
        <p:nvSpPr>
          <p:cNvPr id="6" name="Content Placeholder 3"/>
          <p:cNvSpPr>
            <a:spLocks noGrp="1"/>
          </p:cNvSpPr>
          <p:nvPr>
            <p:ph sz="quarter" idx="10"/>
          </p:nvPr>
        </p:nvSpPr>
        <p:spPr>
          <a:xfrm>
            <a:off x="501650" y="1665289"/>
            <a:ext cx="4431857" cy="4716463"/>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Content Placeholder 3"/>
          <p:cNvSpPr>
            <a:spLocks noGrp="1"/>
          </p:cNvSpPr>
          <p:nvPr>
            <p:ph sz="quarter" idx="16"/>
          </p:nvPr>
        </p:nvSpPr>
        <p:spPr>
          <a:xfrm>
            <a:off x="5450349" y="1700214"/>
            <a:ext cx="6240000" cy="4681537"/>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Tree>
    <p:extLst>
      <p:ext uri="{BB962C8B-B14F-4D97-AF65-F5344CB8AC3E}">
        <p14:creationId xmlns:p14="http://schemas.microsoft.com/office/powerpoint/2010/main" val="2561962066"/>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2 content with quote ">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501651" y="317500"/>
            <a:ext cx="11188700" cy="698500"/>
          </a:xfrm>
          <a:prstGeom prst="rect">
            <a:avLst/>
          </a:prstGeom>
        </p:spPr>
        <p:txBody>
          <a:bodyPr vert="horz" lIns="0" tIns="0" rIns="0" bIns="0" rtlCol="0" anchor="t" anchorCtr="0">
            <a:noAutofit/>
          </a:bodyPr>
          <a:lstStyle>
            <a:lvl1pPr>
              <a:defRPr/>
            </a:lvl1pPr>
          </a:lstStyle>
          <a:p>
            <a:r>
              <a:rPr lang="en-US"/>
              <a:t>Click to add title</a:t>
            </a:r>
          </a:p>
        </p:txBody>
      </p:sp>
      <p:sp>
        <p:nvSpPr>
          <p:cNvPr id="6" name="Content Placeholder 3"/>
          <p:cNvSpPr>
            <a:spLocks noGrp="1"/>
          </p:cNvSpPr>
          <p:nvPr>
            <p:ph sz="quarter" idx="10"/>
          </p:nvPr>
        </p:nvSpPr>
        <p:spPr>
          <a:xfrm>
            <a:off x="7577882" y="1658680"/>
            <a:ext cx="4112468" cy="4723072"/>
          </a:xfrm>
          <a:prstGeom prst="rect">
            <a:avLst/>
          </a:prstGeom>
        </p:spPr>
        <p:txBody>
          <a:bodyPr>
            <a:normAutofit/>
          </a:bodyPr>
          <a:lstStyle>
            <a:lvl1pPr>
              <a:tabLst>
                <a:tab pos="5029200" algn="r"/>
              </a:tabLst>
              <a:defRPr sz="2100">
                <a:solidFill>
                  <a:schemeClr val="accent3"/>
                </a:solidFill>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p:txBody>
      </p:sp>
      <p:sp>
        <p:nvSpPr>
          <p:cNvPr id="8" name="Content Placeholder 3"/>
          <p:cNvSpPr>
            <a:spLocks noGrp="1"/>
          </p:cNvSpPr>
          <p:nvPr>
            <p:ph sz="quarter" idx="16"/>
          </p:nvPr>
        </p:nvSpPr>
        <p:spPr>
          <a:xfrm>
            <a:off x="501651" y="1665288"/>
            <a:ext cx="6506348" cy="4716462"/>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8"/>
          <p:cNvSpPr>
            <a:spLocks noGrp="1"/>
          </p:cNvSpPr>
          <p:nvPr>
            <p:ph type="body" sz="quarter" idx="13" hasCustomPrompt="1"/>
          </p:nvPr>
        </p:nvSpPr>
        <p:spPr>
          <a:xfrm>
            <a:off x="501652" y="651600"/>
            <a:ext cx="11188699"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Tree>
    <p:extLst>
      <p:ext uri="{BB962C8B-B14F-4D97-AF65-F5344CB8AC3E}">
        <p14:creationId xmlns:p14="http://schemas.microsoft.com/office/powerpoint/2010/main" val="10087594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eam profile">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698500"/>
          </a:xfrm>
        </p:spPr>
        <p:txBody>
          <a:bodyPr/>
          <a:lstStyle/>
          <a:p>
            <a:r>
              <a:rPr lang="en-US"/>
              <a:t>Click to edit Master title style</a:t>
            </a:r>
            <a:endParaRPr lang="en-GB"/>
          </a:p>
        </p:txBody>
      </p:sp>
      <p:sp>
        <p:nvSpPr>
          <p:cNvPr id="4" name="Picture Placeholder 6"/>
          <p:cNvSpPr>
            <a:spLocks noGrp="1"/>
          </p:cNvSpPr>
          <p:nvPr>
            <p:ph type="pic" sz="quarter" idx="13"/>
          </p:nvPr>
        </p:nvSpPr>
        <p:spPr>
          <a:xfrm>
            <a:off x="501649" y="1700213"/>
            <a:ext cx="2712000" cy="1260000"/>
          </a:xfrm>
        </p:spPr>
        <p:txBody>
          <a:bodyPr lIns="0" tIns="0" rIns="0" bIns="0">
            <a:noAutofit/>
          </a:bodyPr>
          <a:lstStyle/>
          <a:p>
            <a:r>
              <a:rPr lang="en-US" noProof="0"/>
              <a:t>Click icon to add picture</a:t>
            </a:r>
          </a:p>
        </p:txBody>
      </p:sp>
      <p:sp>
        <p:nvSpPr>
          <p:cNvPr id="5" name="Picture Placeholder 6"/>
          <p:cNvSpPr>
            <a:spLocks noGrp="1"/>
          </p:cNvSpPr>
          <p:nvPr>
            <p:ph type="pic" sz="quarter" idx="14"/>
          </p:nvPr>
        </p:nvSpPr>
        <p:spPr>
          <a:xfrm>
            <a:off x="3327216" y="1700213"/>
            <a:ext cx="2712000" cy="1260000"/>
          </a:xfrm>
        </p:spPr>
        <p:txBody>
          <a:bodyPr lIns="0" tIns="0" rIns="0" bIns="0">
            <a:noAutofit/>
          </a:bodyPr>
          <a:lstStyle/>
          <a:p>
            <a:r>
              <a:rPr lang="en-US" noProof="0"/>
              <a:t>Click icon to add picture</a:t>
            </a:r>
          </a:p>
        </p:txBody>
      </p:sp>
      <p:sp>
        <p:nvSpPr>
          <p:cNvPr id="6" name="Picture Placeholder 6"/>
          <p:cNvSpPr>
            <a:spLocks noGrp="1"/>
          </p:cNvSpPr>
          <p:nvPr>
            <p:ph type="pic" sz="quarter" idx="15"/>
          </p:nvPr>
        </p:nvSpPr>
        <p:spPr>
          <a:xfrm>
            <a:off x="6152783" y="1700213"/>
            <a:ext cx="2712000" cy="1260000"/>
          </a:xfrm>
        </p:spPr>
        <p:txBody>
          <a:bodyPr lIns="0" tIns="0" rIns="0" bIns="0">
            <a:noAutofit/>
          </a:bodyPr>
          <a:lstStyle/>
          <a:p>
            <a:r>
              <a:rPr lang="en-US" noProof="0"/>
              <a:t>Click icon to add picture</a:t>
            </a:r>
          </a:p>
        </p:txBody>
      </p:sp>
      <p:sp>
        <p:nvSpPr>
          <p:cNvPr id="7" name="Picture Placeholder 6"/>
          <p:cNvSpPr>
            <a:spLocks noGrp="1"/>
          </p:cNvSpPr>
          <p:nvPr>
            <p:ph type="pic" sz="quarter" idx="16"/>
          </p:nvPr>
        </p:nvSpPr>
        <p:spPr>
          <a:xfrm>
            <a:off x="8978351" y="1700213"/>
            <a:ext cx="2712000" cy="1260000"/>
          </a:xfrm>
        </p:spPr>
        <p:txBody>
          <a:bodyPr lIns="0" tIns="0" rIns="0" bIns="0">
            <a:noAutofit/>
          </a:bodyPr>
          <a:lstStyle/>
          <a:p>
            <a:r>
              <a:rPr lang="en-US" noProof="0"/>
              <a:t>Click icon to add picture</a:t>
            </a:r>
          </a:p>
        </p:txBody>
      </p:sp>
      <p:sp>
        <p:nvSpPr>
          <p:cNvPr id="9" name="Text Placeholder 8"/>
          <p:cNvSpPr>
            <a:spLocks noGrp="1"/>
          </p:cNvSpPr>
          <p:nvPr>
            <p:ph type="body" sz="quarter" idx="17"/>
          </p:nvPr>
        </p:nvSpPr>
        <p:spPr>
          <a:xfrm>
            <a:off x="501650" y="3124200"/>
            <a:ext cx="2720468" cy="3257548"/>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Text Placeholder 8"/>
          <p:cNvSpPr>
            <a:spLocks noGrp="1"/>
          </p:cNvSpPr>
          <p:nvPr>
            <p:ph type="body" sz="quarter" idx="18"/>
          </p:nvPr>
        </p:nvSpPr>
        <p:spPr>
          <a:xfrm>
            <a:off x="6149963" y="3120551"/>
            <a:ext cx="2712000" cy="326119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8"/>
          <p:cNvSpPr>
            <a:spLocks noGrp="1"/>
          </p:cNvSpPr>
          <p:nvPr>
            <p:ph type="body" sz="quarter" idx="19"/>
          </p:nvPr>
        </p:nvSpPr>
        <p:spPr>
          <a:xfrm>
            <a:off x="3330040" y="3124200"/>
            <a:ext cx="2712000" cy="3257549"/>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Text Placeholder 8"/>
          <p:cNvSpPr>
            <a:spLocks noGrp="1"/>
          </p:cNvSpPr>
          <p:nvPr>
            <p:ph type="body" sz="quarter" idx="20"/>
          </p:nvPr>
        </p:nvSpPr>
        <p:spPr>
          <a:xfrm>
            <a:off x="8993169" y="3108508"/>
            <a:ext cx="2697183" cy="3273240"/>
          </a:xfrm>
        </p:spPr>
        <p:txBody>
          <a:bodyPr/>
          <a:lstStyle>
            <a:lvl1pPr>
              <a:defRPr b="1">
                <a:solidFill>
                  <a:schemeClr val="accent1"/>
                </a:solidFill>
              </a:defRPr>
            </a:lvl1pPr>
            <a:lvl2pPr>
              <a:spcAft>
                <a:spcPts val="0"/>
              </a:spcAft>
              <a:defRPr/>
            </a:lvl2pPr>
            <a:lvl3pPr marL="0" indent="0">
              <a:spcAft>
                <a:spcPts val="0"/>
              </a:spcAft>
              <a:buNone/>
              <a:defRPr/>
            </a:lvl3pPr>
            <a:lvl4pPr marL="176400" indent="-176400">
              <a:spcAft>
                <a:spcPts val="0"/>
              </a:spcAft>
              <a:buFont typeface="Arial" panose="020B0604020202020204" pitchFamily="34" charset="0"/>
              <a:buChar char="•"/>
              <a:defRPr/>
            </a:lvl4pPr>
            <a:lvl5pPr marL="356400" indent="-176400">
              <a:spcAft>
                <a:spcPts val="0"/>
              </a:spcAft>
              <a:defRPr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8"/>
          <p:cNvSpPr>
            <a:spLocks noGrp="1"/>
          </p:cNvSpPr>
          <p:nvPr>
            <p:ph type="body" sz="quarter" idx="21" hasCustomPrompt="1"/>
          </p:nvPr>
        </p:nvSpPr>
        <p:spPr>
          <a:xfrm>
            <a:off x="501650" y="651600"/>
            <a:ext cx="11188701"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Tree>
    <p:extLst>
      <p:ext uri="{BB962C8B-B14F-4D97-AF65-F5344CB8AC3E}">
        <p14:creationId xmlns:p14="http://schemas.microsoft.com/office/powerpoint/2010/main" val="2333720407"/>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eam profile 2">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0"/>
            <a:ext cx="11188700" cy="698500"/>
          </a:xfrm>
        </p:spPr>
        <p:txBody>
          <a:bodyPr/>
          <a:lstStyle/>
          <a:p>
            <a:r>
              <a:rPr lang="en-US" noProof="0"/>
              <a:t>Click to edit Master title style</a:t>
            </a:r>
          </a:p>
        </p:txBody>
      </p:sp>
      <p:sp>
        <p:nvSpPr>
          <p:cNvPr id="4" name="Rectangle 3"/>
          <p:cNvSpPr/>
          <p:nvPr/>
        </p:nvSpPr>
        <p:spPr>
          <a:xfrm>
            <a:off x="504000"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a:solidFill>
                <a:schemeClr val="bg1"/>
              </a:solidFill>
            </a:endParaRPr>
          </a:p>
        </p:txBody>
      </p:sp>
      <p:sp>
        <p:nvSpPr>
          <p:cNvPr id="5" name="Rectangle 4"/>
          <p:cNvSpPr/>
          <p:nvPr/>
        </p:nvSpPr>
        <p:spPr>
          <a:xfrm>
            <a:off x="6224085"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a:solidFill>
                <a:schemeClr val="bg1"/>
              </a:solidFill>
            </a:endParaRPr>
          </a:p>
        </p:txBody>
      </p:sp>
      <p:sp>
        <p:nvSpPr>
          <p:cNvPr id="6" name="Rectangle 5"/>
          <p:cNvSpPr/>
          <p:nvPr/>
        </p:nvSpPr>
        <p:spPr>
          <a:xfrm>
            <a:off x="504000"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a:solidFill>
                <a:schemeClr val="bg1"/>
              </a:solidFill>
            </a:endParaRPr>
          </a:p>
        </p:txBody>
      </p:sp>
      <p:sp>
        <p:nvSpPr>
          <p:cNvPr id="7" name="Rectangle 6"/>
          <p:cNvSpPr/>
          <p:nvPr/>
        </p:nvSpPr>
        <p:spPr>
          <a:xfrm>
            <a:off x="6224085"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100">
              <a:solidFill>
                <a:schemeClr val="bg1"/>
              </a:solidFill>
            </a:endParaRPr>
          </a:p>
        </p:txBody>
      </p:sp>
      <p:sp>
        <p:nvSpPr>
          <p:cNvPr id="8" name="Picture Placeholder 11"/>
          <p:cNvSpPr>
            <a:spLocks noGrp="1"/>
          </p:cNvSpPr>
          <p:nvPr>
            <p:ph type="pic" sz="quarter" idx="25"/>
          </p:nvPr>
        </p:nvSpPr>
        <p:spPr>
          <a:xfrm>
            <a:off x="504000" y="1880213"/>
            <a:ext cx="1968000" cy="1476000"/>
          </a:xfrm>
        </p:spPr>
        <p:txBody>
          <a:bodyPr/>
          <a:lstStyle>
            <a:lvl1pPr algn="ctr">
              <a:defRPr/>
            </a:lvl1pPr>
          </a:lstStyle>
          <a:p>
            <a:r>
              <a:rPr lang="en-US"/>
              <a:t>Click icon to add picture</a:t>
            </a:r>
            <a:endParaRPr lang="en-GB"/>
          </a:p>
        </p:txBody>
      </p:sp>
      <p:sp>
        <p:nvSpPr>
          <p:cNvPr id="9" name="Picture Placeholder 11"/>
          <p:cNvSpPr>
            <a:spLocks noGrp="1"/>
          </p:cNvSpPr>
          <p:nvPr>
            <p:ph type="pic" sz="quarter" idx="27"/>
          </p:nvPr>
        </p:nvSpPr>
        <p:spPr>
          <a:xfrm>
            <a:off x="6224085" y="1880213"/>
            <a:ext cx="1968000" cy="1476000"/>
          </a:xfrm>
        </p:spPr>
        <p:txBody>
          <a:bodyPr/>
          <a:lstStyle>
            <a:lvl1pPr algn="ctr">
              <a:defRPr/>
            </a:lvl1pPr>
          </a:lstStyle>
          <a:p>
            <a:r>
              <a:rPr lang="en-US"/>
              <a:t>Click icon to add picture</a:t>
            </a:r>
            <a:endParaRPr lang="en-GB"/>
          </a:p>
        </p:txBody>
      </p:sp>
      <p:sp>
        <p:nvSpPr>
          <p:cNvPr id="10" name="Picture Placeholder 11"/>
          <p:cNvSpPr>
            <a:spLocks noGrp="1"/>
          </p:cNvSpPr>
          <p:nvPr>
            <p:ph type="pic" sz="quarter" idx="29"/>
          </p:nvPr>
        </p:nvSpPr>
        <p:spPr>
          <a:xfrm>
            <a:off x="504000" y="4256213"/>
            <a:ext cx="1968000" cy="1476000"/>
          </a:xfrm>
        </p:spPr>
        <p:txBody>
          <a:bodyPr/>
          <a:lstStyle>
            <a:lvl1pPr algn="ctr">
              <a:defRPr/>
            </a:lvl1pPr>
          </a:lstStyle>
          <a:p>
            <a:r>
              <a:rPr lang="en-US"/>
              <a:t>Click icon to add picture</a:t>
            </a:r>
            <a:endParaRPr lang="en-GB"/>
          </a:p>
        </p:txBody>
      </p:sp>
      <p:sp>
        <p:nvSpPr>
          <p:cNvPr id="11" name="Picture Placeholder 11"/>
          <p:cNvSpPr>
            <a:spLocks noGrp="1"/>
          </p:cNvSpPr>
          <p:nvPr>
            <p:ph type="pic" sz="quarter" idx="31"/>
          </p:nvPr>
        </p:nvSpPr>
        <p:spPr>
          <a:xfrm>
            <a:off x="6224085" y="4256213"/>
            <a:ext cx="1968000" cy="1476000"/>
          </a:xfrm>
        </p:spPr>
        <p:txBody>
          <a:bodyPr/>
          <a:lstStyle>
            <a:lvl1pPr algn="ctr">
              <a:defRPr/>
            </a:lvl1pPr>
          </a:lstStyle>
          <a:p>
            <a:r>
              <a:rPr lang="en-US"/>
              <a:t>Click icon to add picture</a:t>
            </a:r>
            <a:endParaRPr lang="en-GB"/>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a:t>Click to edit Master text styles</a:t>
            </a:r>
          </a:p>
          <a:p>
            <a:pPr lvl="1"/>
            <a:r>
              <a:rPr lang="en-US"/>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vl1pPr>
            <a:lvl2pPr>
              <a:spcAft>
                <a:spcPts val="0"/>
              </a:spcAft>
              <a:defRPr b="0"/>
            </a:lvl2pPr>
          </a:lstStyle>
          <a:p>
            <a:pPr lvl="0"/>
            <a:r>
              <a:rPr lang="en-US"/>
              <a:t>Click to edit Master text styles</a:t>
            </a:r>
          </a:p>
          <a:p>
            <a:pPr lvl="1"/>
            <a:r>
              <a:rPr lang="en-US"/>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a:t>Click to edit Master text styles</a:t>
            </a:r>
          </a:p>
          <a:p>
            <a:pPr lvl="1"/>
            <a:r>
              <a:rPr lang="en-US"/>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vl1pPr>
            <a:lvl2pPr>
              <a:spcAft>
                <a:spcPts val="0"/>
              </a:spcAft>
              <a:defRPr b="0"/>
            </a:lvl2pPr>
          </a:lstStyle>
          <a:p>
            <a:pPr lvl="0"/>
            <a:r>
              <a:rPr lang="en-US"/>
              <a:t>Click to edit Master text styles</a:t>
            </a:r>
          </a:p>
          <a:p>
            <a:pPr lvl="1"/>
            <a:r>
              <a:rPr lang="en-US"/>
              <a:t>Second level</a:t>
            </a:r>
          </a:p>
        </p:txBody>
      </p:sp>
      <p:sp>
        <p:nvSpPr>
          <p:cNvPr id="17"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a:t>Click to add subtitle</a:t>
            </a:r>
          </a:p>
        </p:txBody>
      </p:sp>
    </p:spTree>
    <p:extLst>
      <p:ext uri="{BB962C8B-B14F-4D97-AF65-F5344CB8AC3E}">
        <p14:creationId xmlns:p14="http://schemas.microsoft.com/office/powerpoint/2010/main" val="104781196"/>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3 picture and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2"/>
            <a:ext cx="11188700" cy="698499"/>
          </a:xfrm>
        </p:spPr>
        <p:txBody>
          <a:bodyPr/>
          <a:lstStyle/>
          <a:p>
            <a:r>
              <a:rPr lang="en-US" noProof="0"/>
              <a:t>Click to edit Master title style</a:t>
            </a:r>
          </a:p>
        </p:txBody>
      </p:sp>
      <p:sp>
        <p:nvSpPr>
          <p:cNvPr id="4" name="Picture Placeholder 7"/>
          <p:cNvSpPr>
            <a:spLocks noGrp="1"/>
          </p:cNvSpPr>
          <p:nvPr>
            <p:ph type="pic" sz="quarter" idx="13"/>
          </p:nvPr>
        </p:nvSpPr>
        <p:spPr>
          <a:xfrm>
            <a:off x="501651" y="1700214"/>
            <a:ext cx="3695700" cy="1971675"/>
          </a:xfrm>
        </p:spPr>
        <p:txBody>
          <a:bodyPr/>
          <a:lstStyle/>
          <a:p>
            <a:r>
              <a:rPr lang="en-US" noProof="0"/>
              <a:t>Click icon to add picture</a:t>
            </a:r>
          </a:p>
        </p:txBody>
      </p:sp>
      <p:sp>
        <p:nvSpPr>
          <p:cNvPr id="5" name="Picture Placeholder 7"/>
          <p:cNvSpPr>
            <a:spLocks noGrp="1"/>
          </p:cNvSpPr>
          <p:nvPr>
            <p:ph type="pic" sz="quarter" idx="14"/>
          </p:nvPr>
        </p:nvSpPr>
        <p:spPr>
          <a:xfrm>
            <a:off x="8006398" y="1700214"/>
            <a:ext cx="3683953" cy="1971675"/>
          </a:xfrm>
        </p:spPr>
        <p:txBody>
          <a:bodyPr/>
          <a:lstStyle/>
          <a:p>
            <a:r>
              <a:rPr lang="en-US" noProof="0"/>
              <a:t>Click icon to add picture</a:t>
            </a:r>
          </a:p>
        </p:txBody>
      </p:sp>
      <p:sp>
        <p:nvSpPr>
          <p:cNvPr id="6" name="Picture Placeholder 7"/>
          <p:cNvSpPr>
            <a:spLocks noGrp="1"/>
          </p:cNvSpPr>
          <p:nvPr>
            <p:ph type="pic" sz="quarter" idx="15"/>
          </p:nvPr>
        </p:nvSpPr>
        <p:spPr>
          <a:xfrm>
            <a:off x="4273075" y="1700214"/>
            <a:ext cx="3657600" cy="1971675"/>
          </a:xfrm>
        </p:spPr>
        <p:txBody>
          <a:bodyPr/>
          <a:lstStyle/>
          <a:p>
            <a:r>
              <a:rPr lang="en-US" noProof="0"/>
              <a:t>Click icon to add picture</a:t>
            </a:r>
          </a:p>
        </p:txBody>
      </p:sp>
      <p:sp>
        <p:nvSpPr>
          <p:cNvPr id="9" name="Text Placeholder 18"/>
          <p:cNvSpPr>
            <a:spLocks noGrp="1"/>
          </p:cNvSpPr>
          <p:nvPr>
            <p:ph idx="1" hasCustomPrompt="1"/>
          </p:nvPr>
        </p:nvSpPr>
        <p:spPr>
          <a:xfrm>
            <a:off x="501651" y="3832225"/>
            <a:ext cx="3683949" cy="2095200"/>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18"/>
          <p:cNvSpPr>
            <a:spLocks noGrp="1"/>
          </p:cNvSpPr>
          <p:nvPr>
            <p:ph idx="16" hasCustomPrompt="1"/>
          </p:nvPr>
        </p:nvSpPr>
        <p:spPr>
          <a:xfrm>
            <a:off x="4267200" y="3832225"/>
            <a:ext cx="3657600" cy="2095200"/>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Text Placeholder 18"/>
          <p:cNvSpPr>
            <a:spLocks noGrp="1"/>
          </p:cNvSpPr>
          <p:nvPr>
            <p:ph idx="17" hasCustomPrompt="1"/>
          </p:nvPr>
        </p:nvSpPr>
        <p:spPr>
          <a:xfrm>
            <a:off x="8006398" y="3832225"/>
            <a:ext cx="3683953" cy="2095200"/>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Text Placeholder 8"/>
          <p:cNvSpPr>
            <a:spLocks noGrp="1"/>
          </p:cNvSpPr>
          <p:nvPr>
            <p:ph type="body" sz="quarter" idx="18"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a:t>Click to add subtitle</a:t>
            </a:r>
          </a:p>
        </p:txBody>
      </p:sp>
    </p:spTree>
    <p:extLst>
      <p:ext uri="{BB962C8B-B14F-4D97-AF65-F5344CB8AC3E}">
        <p14:creationId xmlns:p14="http://schemas.microsoft.com/office/powerpoint/2010/main" val="1927276293"/>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11"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a:t>Click to add title</a:t>
            </a:r>
          </a:p>
        </p:txBody>
      </p:sp>
    </p:spTree>
    <p:extLst>
      <p:ext uri="{BB962C8B-B14F-4D97-AF65-F5344CB8AC3E}">
        <p14:creationId xmlns:p14="http://schemas.microsoft.com/office/powerpoint/2010/main" val="3978460137"/>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8"/>
          <p:cNvSpPr>
            <a:spLocks noGrp="1"/>
          </p:cNvSpPr>
          <p:nvPr>
            <p:ph type="body" sz="quarter" idx="21"/>
          </p:nvPr>
        </p:nvSpPr>
        <p:spPr>
          <a:xfrm>
            <a:off x="6246195" y="1857892"/>
            <a:ext cx="5444156"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p:cNvSpPr>
            <a:spLocks noGrp="1"/>
          </p:cNvSpPr>
          <p:nvPr>
            <p:ph type="title"/>
          </p:nvPr>
        </p:nvSpPr>
        <p:spPr>
          <a:xfrm>
            <a:off x="501651" y="317502"/>
            <a:ext cx="11188700" cy="698499"/>
          </a:xfrm>
        </p:spPr>
        <p:txBody>
          <a:bodyPr/>
          <a:lstStyle/>
          <a:p>
            <a:r>
              <a:rPr lang="en-US" noProof="0"/>
              <a:t>Click to edit Master title style</a:t>
            </a:r>
          </a:p>
        </p:txBody>
      </p:sp>
      <p:sp>
        <p:nvSpPr>
          <p:cNvPr id="4" name="Rectangle 3"/>
          <p:cNvSpPr/>
          <p:nvPr/>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5" name="Rectangle 4"/>
          <p:cNvSpPr/>
          <p:nvPr/>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6"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6"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a:t>Click to add subtitle</a:t>
            </a:r>
          </a:p>
        </p:txBody>
      </p:sp>
    </p:spTree>
    <p:extLst>
      <p:ext uri="{BB962C8B-B14F-4D97-AF65-F5344CB8AC3E}">
        <p14:creationId xmlns:p14="http://schemas.microsoft.com/office/powerpoint/2010/main" val="2371576007"/>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4000" y="1857892"/>
            <a:ext cx="5468941"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p:cNvSpPr>
            <a:spLocks noGrp="1"/>
          </p:cNvSpPr>
          <p:nvPr>
            <p:ph type="body" sz="quarter" idx="21"/>
          </p:nvPr>
        </p:nvSpPr>
        <p:spPr>
          <a:xfrm>
            <a:off x="6246195" y="1857892"/>
            <a:ext cx="5454668"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01651" y="317501"/>
            <a:ext cx="11188700" cy="697888"/>
          </a:xfrm>
        </p:spPr>
        <p:txBody>
          <a:bodyPr/>
          <a:lstStyle/>
          <a:p>
            <a:r>
              <a:rPr lang="en-US"/>
              <a:t>Click to edit Master title style</a:t>
            </a:r>
            <a:endParaRPr lang="en-GB"/>
          </a:p>
        </p:txBody>
      </p:sp>
      <p:sp>
        <p:nvSpPr>
          <p:cNvPr id="4" name="Rectangle 3"/>
          <p:cNvSpPr/>
          <p:nvPr/>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a:solidFill>
                <a:schemeClr val="bg1"/>
              </a:solidFill>
            </a:endParaRPr>
          </a:p>
        </p:txBody>
      </p:sp>
      <p:sp>
        <p:nvSpPr>
          <p:cNvPr id="5" name="Rectangle 4"/>
          <p:cNvSpPr/>
          <p:nvPr/>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a:solidFill>
                <a:schemeClr val="bg1"/>
              </a:solidFill>
            </a:endParaRPr>
          </a:p>
        </p:txBody>
      </p:sp>
      <p:sp>
        <p:nvSpPr>
          <p:cNvPr id="7" name="Picture Placeholder 29"/>
          <p:cNvSpPr>
            <a:spLocks noGrp="1"/>
          </p:cNvSpPr>
          <p:nvPr>
            <p:ph type="pic" sz="quarter" idx="20" hasCustomPrompt="1"/>
          </p:nvPr>
        </p:nvSpPr>
        <p:spPr>
          <a:xfrm>
            <a:off x="10424617" y="1857893"/>
            <a:ext cx="124416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a:solidFill>
                  <a:schemeClr val="bg1"/>
                </a:solidFill>
              </a:rPr>
              <a:t>Co-brand</a:t>
            </a:r>
            <a:br>
              <a:rPr lang="en-US" sz="1200">
                <a:solidFill>
                  <a:schemeClr val="bg1"/>
                </a:solidFill>
              </a:rPr>
            </a:br>
            <a:r>
              <a:rPr lang="en-US" sz="1200">
                <a:solidFill>
                  <a:schemeClr val="bg1"/>
                </a:solidFill>
              </a:rPr>
              <a:t>Logo</a:t>
            </a:r>
          </a:p>
          <a:p>
            <a:endParaRPr lang="en-GB"/>
          </a:p>
        </p:txBody>
      </p:sp>
      <p:sp>
        <p:nvSpPr>
          <p:cNvPr id="10" name="Text Placeholder 8"/>
          <p:cNvSpPr>
            <a:spLocks noGrp="1"/>
          </p:cNvSpPr>
          <p:nvPr>
            <p:ph type="body" sz="quarter" idx="22"/>
          </p:nvPr>
        </p:nvSpPr>
        <p:spPr>
          <a:xfrm>
            <a:off x="504000" y="4249682"/>
            <a:ext cx="5466824"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8"/>
          <p:cNvSpPr>
            <a:spLocks noGrp="1"/>
          </p:cNvSpPr>
          <p:nvPr>
            <p:ph type="body" sz="quarter" idx="23"/>
          </p:nvPr>
        </p:nvSpPr>
        <p:spPr>
          <a:xfrm>
            <a:off x="6246194" y="4249682"/>
            <a:ext cx="5452959" cy="1695450"/>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p:cNvSpPr/>
          <p:nvPr/>
        </p:nvSpPr>
        <p:spPr>
          <a:xfrm>
            <a:off x="504001" y="4103518"/>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a:solidFill>
                <a:schemeClr val="bg1"/>
              </a:solidFill>
            </a:endParaRPr>
          </a:p>
        </p:txBody>
      </p:sp>
      <p:sp>
        <p:nvSpPr>
          <p:cNvPr id="13" name="Rectangle 12"/>
          <p:cNvSpPr/>
          <p:nvPr/>
        </p:nvSpPr>
        <p:spPr>
          <a:xfrm>
            <a:off x="6246194" y="4103518"/>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GB" sz="1100">
              <a:solidFill>
                <a:schemeClr val="bg1"/>
              </a:solidFill>
            </a:endParaRPr>
          </a:p>
        </p:txBody>
      </p:sp>
      <p:sp>
        <p:nvSpPr>
          <p:cNvPr id="14" name="Picture Placeholder 29"/>
          <p:cNvSpPr>
            <a:spLocks noGrp="1"/>
          </p:cNvSpPr>
          <p:nvPr>
            <p:ph type="pic" sz="quarter" idx="24" hasCustomPrompt="1"/>
          </p:nvPr>
        </p:nvSpPr>
        <p:spPr>
          <a:xfrm>
            <a:off x="4754494" y="4255707"/>
            <a:ext cx="1239381"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a:solidFill>
                  <a:schemeClr val="bg1"/>
                </a:solidFill>
              </a:rPr>
              <a:t>Co-brand</a:t>
            </a:r>
            <a:br>
              <a:rPr lang="en-US" sz="1200">
                <a:solidFill>
                  <a:schemeClr val="bg1"/>
                </a:solidFill>
              </a:rPr>
            </a:br>
            <a:r>
              <a:rPr lang="en-US" sz="1200">
                <a:solidFill>
                  <a:schemeClr val="bg1"/>
                </a:solidFill>
              </a:rPr>
              <a:t>Logo</a:t>
            </a:r>
          </a:p>
          <a:p>
            <a:endParaRPr lang="en-GB"/>
          </a:p>
        </p:txBody>
      </p:sp>
      <p:sp>
        <p:nvSpPr>
          <p:cNvPr id="15" name="Picture Placeholder 29"/>
          <p:cNvSpPr>
            <a:spLocks noGrp="1"/>
          </p:cNvSpPr>
          <p:nvPr>
            <p:ph type="pic" sz="quarter" idx="25" hasCustomPrompt="1"/>
          </p:nvPr>
        </p:nvSpPr>
        <p:spPr>
          <a:xfrm>
            <a:off x="10424617" y="4249683"/>
            <a:ext cx="1244160"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a:solidFill>
                  <a:schemeClr val="bg1"/>
                </a:solidFill>
              </a:rPr>
              <a:t>Co-brand</a:t>
            </a:r>
            <a:br>
              <a:rPr lang="en-US" sz="1200">
                <a:solidFill>
                  <a:schemeClr val="bg1"/>
                </a:solidFill>
              </a:rPr>
            </a:br>
            <a:r>
              <a:rPr lang="en-US" sz="1200">
                <a:solidFill>
                  <a:schemeClr val="bg1"/>
                </a:solidFill>
              </a:rPr>
              <a:t>Logo</a:t>
            </a:r>
          </a:p>
          <a:p>
            <a:endParaRPr lang="en-GB"/>
          </a:p>
        </p:txBody>
      </p:sp>
      <p:sp>
        <p:nvSpPr>
          <p:cNvPr id="16" name="Text Placeholder 8"/>
          <p:cNvSpPr>
            <a:spLocks noGrp="1"/>
          </p:cNvSpPr>
          <p:nvPr>
            <p:ph type="body" sz="quarter" idx="13" hasCustomPrompt="1"/>
          </p:nvPr>
        </p:nvSpPr>
        <p:spPr>
          <a:xfrm>
            <a:off x="501651" y="651600"/>
            <a:ext cx="11197501"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17" name="Picture Placeholder 29"/>
          <p:cNvSpPr>
            <a:spLocks noGrp="1"/>
          </p:cNvSpPr>
          <p:nvPr>
            <p:ph type="pic" sz="quarter" idx="19" hasCustomPrompt="1"/>
          </p:nvPr>
        </p:nvSpPr>
        <p:spPr>
          <a:xfrm>
            <a:off x="4769491" y="1863917"/>
            <a:ext cx="1210207" cy="549275"/>
          </a:xfr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a:solidFill>
                  <a:schemeClr val="bg1"/>
                </a:solidFill>
              </a:rPr>
              <a:t>Co-brand</a:t>
            </a:r>
            <a:br>
              <a:rPr lang="en-US" sz="1200">
                <a:solidFill>
                  <a:schemeClr val="bg1"/>
                </a:solidFill>
              </a:rPr>
            </a:br>
            <a:r>
              <a:rPr lang="en-US" sz="1200">
                <a:solidFill>
                  <a:schemeClr val="bg1"/>
                </a:solidFill>
              </a:rPr>
              <a:t>Logo</a:t>
            </a:r>
          </a:p>
          <a:p>
            <a:endParaRPr lang="en-GB"/>
          </a:p>
        </p:txBody>
      </p:sp>
    </p:spTree>
    <p:extLst>
      <p:ext uri="{BB962C8B-B14F-4D97-AF65-F5344CB8AC3E}">
        <p14:creationId xmlns:p14="http://schemas.microsoft.com/office/powerpoint/2010/main" val="1095262626"/>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3 column green l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4" name="Rectangle 3"/>
          <p:cNvSpPr/>
          <p:nvPr/>
        </p:nvSpPr>
        <p:spPr>
          <a:xfrm>
            <a:off x="4320000"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5" name="Rectangle 4"/>
          <p:cNvSpPr/>
          <p:nvPr/>
        </p:nvSpPr>
        <p:spPr>
          <a:xfrm>
            <a:off x="504000" y="1700214"/>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6" name="Rectangle 5"/>
          <p:cNvSpPr/>
          <p:nvPr/>
        </p:nvSpPr>
        <p:spPr>
          <a:xfrm>
            <a:off x="8115300" y="1705968"/>
            <a:ext cx="358385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a:t>Click to add subtitle</a:t>
            </a:r>
          </a:p>
        </p:txBody>
      </p:sp>
    </p:spTree>
    <p:extLst>
      <p:ext uri="{BB962C8B-B14F-4D97-AF65-F5344CB8AC3E}">
        <p14:creationId xmlns:p14="http://schemas.microsoft.com/office/powerpoint/2010/main" val="2306444469"/>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4 column icon">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705184"/>
          </a:xfrm>
        </p:spPr>
        <p:txBody>
          <a:bodyPr/>
          <a:lstStyle/>
          <a:p>
            <a:r>
              <a:rPr lang="en-US" noProof="0"/>
              <a:t>Click to edit Master title style</a:t>
            </a:r>
          </a:p>
        </p:txBody>
      </p:sp>
      <p:sp>
        <p:nvSpPr>
          <p:cNvPr id="4" name="Text Placeholder 8"/>
          <p:cNvSpPr>
            <a:spLocks noGrp="1"/>
          </p:cNvSpPr>
          <p:nvPr>
            <p:ph type="body" sz="quarter" idx="17"/>
          </p:nvPr>
        </p:nvSpPr>
        <p:spPr>
          <a:xfrm>
            <a:off x="504000"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8"/>
          <p:cNvSpPr>
            <a:spLocks noGrp="1"/>
          </p:cNvSpPr>
          <p:nvPr>
            <p:ph type="body" sz="quarter" idx="18"/>
          </p:nvPr>
        </p:nvSpPr>
        <p:spPr>
          <a:xfrm>
            <a:off x="9096836"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8"/>
          <p:cNvSpPr>
            <a:spLocks noGrp="1"/>
          </p:cNvSpPr>
          <p:nvPr>
            <p:ph type="body" sz="quarter" idx="19"/>
          </p:nvPr>
        </p:nvSpPr>
        <p:spPr>
          <a:xfrm>
            <a:off x="3368279"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Text Placeholder 8"/>
          <p:cNvSpPr>
            <a:spLocks noGrp="1"/>
          </p:cNvSpPr>
          <p:nvPr>
            <p:ph type="body" sz="quarter" idx="20"/>
          </p:nvPr>
        </p:nvSpPr>
        <p:spPr>
          <a:xfrm>
            <a:off x="6232557"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a:t>Click to add subtitle</a:t>
            </a:r>
          </a:p>
        </p:txBody>
      </p:sp>
    </p:spTree>
    <p:extLst>
      <p:ext uri="{BB962C8B-B14F-4D97-AF65-F5344CB8AC3E}">
        <p14:creationId xmlns:p14="http://schemas.microsoft.com/office/powerpoint/2010/main" val="3158020228"/>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subtitle, 1 column text with chart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9"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a:t>Click to add title</a:t>
            </a:r>
          </a:p>
        </p:txBody>
      </p:sp>
      <p:sp>
        <p:nvSpPr>
          <p:cNvPr id="10" name="Text Placeholder 18"/>
          <p:cNvSpPr>
            <a:spLocks noGrp="1"/>
          </p:cNvSpPr>
          <p:nvPr>
            <p:ph idx="1"/>
          </p:nvPr>
        </p:nvSpPr>
        <p:spPr>
          <a:xfrm>
            <a:off x="501650" y="1665289"/>
            <a:ext cx="5594351" cy="4716463"/>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5885047"/>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191148272"/>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8056267"/>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600"/>
              </a:spcAft>
              <a:defRPr sz="900"/>
            </a:lvl1pPr>
          </a:lstStyle>
          <a:p>
            <a:pPr lvl="0"/>
            <a:r>
              <a:rPr lang="en-US"/>
              <a:t>Click to edit Master text styles</a:t>
            </a:r>
          </a:p>
        </p:txBody>
      </p:sp>
      <p:sp>
        <p:nvSpPr>
          <p:cNvPr id="3" name="Picture Placeholder 2"/>
          <p:cNvSpPr>
            <a:spLocks noGrp="1"/>
          </p:cNvSpPr>
          <p:nvPr>
            <p:ph type="pic" sz="quarter" idx="14" hasCustomPrompt="1"/>
          </p:nvPr>
        </p:nvSpPr>
        <p:spPr>
          <a:xfrm>
            <a:off x="9370847" y="4211955"/>
            <a:ext cx="2319503" cy="1725448"/>
          </a:xfrm>
        </p:spPr>
        <p:txBody>
          <a:bodyPr anchor="ctr" anchorCtr="0"/>
          <a:lstStyle>
            <a:lvl1pPr algn="ctr">
              <a:defRPr sz="900"/>
            </a:lvl1pPr>
          </a:lstStyle>
          <a:p>
            <a:r>
              <a:rPr lang="en-GB" sz="900"/>
              <a:t>Insert sponsorship mark here</a:t>
            </a:r>
            <a:endParaRPr lang="en-GB"/>
          </a:p>
        </p:txBody>
      </p:sp>
      <p:sp>
        <p:nvSpPr>
          <p:cNvPr id="8" name="Text Placeholder 7"/>
          <p:cNvSpPr>
            <a:spLocks noGrp="1"/>
          </p:cNvSpPr>
          <p:nvPr>
            <p:ph type="body" sz="quarter" idx="15"/>
          </p:nvPr>
        </p:nvSpPr>
        <p:spPr>
          <a:xfrm>
            <a:off x="9370850" y="6018028"/>
            <a:ext cx="2319501" cy="363722"/>
          </a:xfrm>
        </p:spPr>
        <p:txBody>
          <a:bodyPr anchor="b" anchorCtr="0"/>
          <a:lstStyle>
            <a:lvl1pPr>
              <a:lnSpc>
                <a:spcPct val="100000"/>
              </a:lnSpc>
              <a:defRPr sz="950"/>
            </a:lvl1pPr>
          </a:lstStyle>
          <a:p>
            <a:pPr lvl="0"/>
            <a:r>
              <a:rPr lang="en-US"/>
              <a:t>Click to edit Master text styles</a:t>
            </a:r>
          </a:p>
        </p:txBody>
      </p:sp>
      <p:grpSp>
        <p:nvGrpSpPr>
          <p:cNvPr id="20" name="Group 19">
            <a:extLst>
              <a:ext uri="{FF2B5EF4-FFF2-40B4-BE49-F238E27FC236}">
                <a16:creationId xmlns:a16="http://schemas.microsoft.com/office/drawing/2014/main" id="{097E0515-6C39-4901-8E7A-58C285EDC0AB}"/>
              </a:ext>
            </a:extLst>
          </p:cNvPr>
          <p:cNvGrpSpPr/>
          <p:nvPr/>
        </p:nvGrpSpPr>
        <p:grpSpPr>
          <a:xfrm>
            <a:off x="503988" y="378000"/>
            <a:ext cx="2160000" cy="307976"/>
            <a:chOff x="398463" y="404813"/>
            <a:chExt cx="1627187" cy="307976"/>
          </a:xfrm>
          <a:solidFill>
            <a:schemeClr val="tx1"/>
          </a:solidFill>
        </p:grpSpPr>
        <p:sp>
          <p:nvSpPr>
            <p:cNvPr id="21" name="Oval 5">
              <a:extLst>
                <a:ext uri="{FF2B5EF4-FFF2-40B4-BE49-F238E27FC236}">
                  <a16:creationId xmlns:a16="http://schemas.microsoft.com/office/drawing/2014/main" id="{615C214D-A089-4FFB-A734-F90AE083CAD7}"/>
                </a:ext>
              </a:extLst>
            </p:cNvPr>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2" name="Freeform 6">
              <a:extLst>
                <a:ext uri="{FF2B5EF4-FFF2-40B4-BE49-F238E27FC236}">
                  <a16:creationId xmlns:a16="http://schemas.microsoft.com/office/drawing/2014/main" id="{A93BCBBE-EC11-4B69-BCF9-B75DDF00AFE2}"/>
                </a:ext>
              </a:extLst>
            </p:cNvPr>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3" name="Rectangle 7">
              <a:extLst>
                <a:ext uri="{FF2B5EF4-FFF2-40B4-BE49-F238E27FC236}">
                  <a16:creationId xmlns:a16="http://schemas.microsoft.com/office/drawing/2014/main" id="{B6836D4F-5A8C-47BD-81F1-57493FADBDA6}"/>
                </a:ext>
              </a:extLst>
            </p:cNvPr>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4" name="Freeform 8">
              <a:extLst>
                <a:ext uri="{FF2B5EF4-FFF2-40B4-BE49-F238E27FC236}">
                  <a16:creationId xmlns:a16="http://schemas.microsoft.com/office/drawing/2014/main" id="{AA3D281B-BC9E-4EEE-BBAF-36DEEB6B0954}"/>
                </a:ext>
              </a:extLst>
            </p:cNvPr>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5" name="Rectangle 9">
              <a:extLst>
                <a:ext uri="{FF2B5EF4-FFF2-40B4-BE49-F238E27FC236}">
                  <a16:creationId xmlns:a16="http://schemas.microsoft.com/office/drawing/2014/main" id="{AB55D258-E40E-4A3C-9476-1F557D610230}"/>
                </a:ext>
              </a:extLst>
            </p:cNvPr>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6" name="Rectangle 10">
              <a:extLst>
                <a:ext uri="{FF2B5EF4-FFF2-40B4-BE49-F238E27FC236}">
                  <a16:creationId xmlns:a16="http://schemas.microsoft.com/office/drawing/2014/main" id="{206CFA9A-69C0-466D-A684-C4A4EE5CCD3A}"/>
                </a:ext>
              </a:extLst>
            </p:cNvPr>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7" name="Freeform 11">
              <a:extLst>
                <a:ext uri="{FF2B5EF4-FFF2-40B4-BE49-F238E27FC236}">
                  <a16:creationId xmlns:a16="http://schemas.microsoft.com/office/drawing/2014/main" id="{EA08E67C-FBAD-4759-90DF-9E2745041A23}"/>
                </a:ext>
              </a:extLst>
            </p:cNvPr>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8" name="Freeform 12">
              <a:extLst>
                <a:ext uri="{FF2B5EF4-FFF2-40B4-BE49-F238E27FC236}">
                  <a16:creationId xmlns:a16="http://schemas.microsoft.com/office/drawing/2014/main" id="{855DCDC6-8626-4BF9-ADBC-E8D964EFC6D4}"/>
                </a:ext>
              </a:extLst>
            </p:cNvPr>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29" name="Freeform 13">
              <a:extLst>
                <a:ext uri="{FF2B5EF4-FFF2-40B4-BE49-F238E27FC236}">
                  <a16:creationId xmlns:a16="http://schemas.microsoft.com/office/drawing/2014/main" id="{61494D30-F7BB-4ED7-BCC2-FA7B11A00133}"/>
                </a:ext>
              </a:extLst>
            </p:cNvPr>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sp>
          <p:nvSpPr>
            <p:cNvPr id="30" name="Freeform 14">
              <a:extLst>
                <a:ext uri="{FF2B5EF4-FFF2-40B4-BE49-F238E27FC236}">
                  <a16:creationId xmlns:a16="http://schemas.microsoft.com/office/drawing/2014/main" id="{7233E486-CC34-4699-822C-65BE5643A685}"/>
                </a:ext>
              </a:extLst>
            </p:cNvPr>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chemeClr val="bg1"/>
                </a:solidFill>
              </a:endParaRPr>
            </a:p>
          </p:txBody>
        </p:sp>
      </p:grpSp>
    </p:spTree>
    <p:extLst>
      <p:ext uri="{BB962C8B-B14F-4D97-AF65-F5344CB8AC3E}">
        <p14:creationId xmlns:p14="http://schemas.microsoft.com/office/powerpoint/2010/main" val="189375362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1_End slide">
    <p:bg>
      <p:bgPr>
        <a:solidFill>
          <a:schemeClr val="tx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D17BFC3-2A9C-4DC6-A8F9-5A12A7AD902E}"/>
              </a:ext>
            </a:extLst>
          </p:cNvPr>
          <p:cNvGrpSpPr>
            <a:grpSpLocks noChangeAspect="1"/>
          </p:cNvGrpSpPr>
          <p:nvPr/>
        </p:nvGrpSpPr>
        <p:grpSpPr>
          <a:xfrm>
            <a:off x="499872" y="374904"/>
            <a:ext cx="2157984" cy="303284"/>
            <a:chOff x="398463" y="404813"/>
            <a:chExt cx="1627187" cy="307976"/>
          </a:xfrm>
          <a:solidFill>
            <a:schemeClr val="tx1"/>
          </a:solidFill>
        </p:grpSpPr>
        <p:sp>
          <p:nvSpPr>
            <p:cNvPr id="17" name="Oval 5">
              <a:extLst>
                <a:ext uri="{FF2B5EF4-FFF2-40B4-BE49-F238E27FC236}">
                  <a16:creationId xmlns:a16="http://schemas.microsoft.com/office/drawing/2014/main" id="{FC4A5099-C2A9-4238-8462-F6DD53BE8D0F}"/>
                </a:ext>
              </a:extLst>
            </p:cNvPr>
            <p:cNvSpPr>
              <a:spLocks noChangeArrowheads="1"/>
            </p:cNvSpPr>
            <p:nvPr/>
          </p:nvSpPr>
          <p:spPr bwMode="auto">
            <a:xfrm>
              <a:off x="1938338" y="625476"/>
              <a:ext cx="87312" cy="87313"/>
            </a:xfrm>
            <a:prstGeom prst="ellipse">
              <a:avLst/>
            </a:prstGeom>
            <a:solidFill>
              <a:srgbClr val="86BC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8" name="Freeform 6">
              <a:extLst>
                <a:ext uri="{FF2B5EF4-FFF2-40B4-BE49-F238E27FC236}">
                  <a16:creationId xmlns:a16="http://schemas.microsoft.com/office/drawing/2014/main" id="{DA04BF6B-C7FB-492E-ADC5-C8D0B35565CF}"/>
                </a:ext>
              </a:extLst>
            </p:cNvPr>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9" name="Rectangle 7">
              <a:extLst>
                <a:ext uri="{FF2B5EF4-FFF2-40B4-BE49-F238E27FC236}">
                  <a16:creationId xmlns:a16="http://schemas.microsoft.com/office/drawing/2014/main" id="{14D2D705-0E89-49E7-904D-B19DEA0D6163}"/>
                </a:ext>
              </a:extLst>
            </p:cNvPr>
            <p:cNvSpPr>
              <a:spLocks noChangeArrowheads="1"/>
            </p:cNvSpPr>
            <p:nvPr/>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1" name="Freeform 8">
              <a:extLst>
                <a:ext uri="{FF2B5EF4-FFF2-40B4-BE49-F238E27FC236}">
                  <a16:creationId xmlns:a16="http://schemas.microsoft.com/office/drawing/2014/main" id="{72608037-8C36-4FDF-8649-68474055E428}"/>
                </a:ext>
              </a:extLst>
            </p:cNvPr>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2" name="Rectangle 9">
              <a:extLst>
                <a:ext uri="{FF2B5EF4-FFF2-40B4-BE49-F238E27FC236}">
                  <a16:creationId xmlns:a16="http://schemas.microsoft.com/office/drawing/2014/main" id="{88DE3F89-5064-420A-9400-E9D3EDB16135}"/>
                </a:ext>
              </a:extLst>
            </p:cNvPr>
            <p:cNvSpPr>
              <a:spLocks noChangeArrowheads="1"/>
            </p:cNvSpPr>
            <p:nvPr/>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3" name="Rectangle 10">
              <a:extLst>
                <a:ext uri="{FF2B5EF4-FFF2-40B4-BE49-F238E27FC236}">
                  <a16:creationId xmlns:a16="http://schemas.microsoft.com/office/drawing/2014/main" id="{6E22AD9C-EE72-4F5E-9A94-C465F82218CD}"/>
                </a:ext>
              </a:extLst>
            </p:cNvPr>
            <p:cNvSpPr>
              <a:spLocks noChangeArrowheads="1"/>
            </p:cNvSpPr>
            <p:nvPr/>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4" name="Freeform 11">
              <a:extLst>
                <a:ext uri="{FF2B5EF4-FFF2-40B4-BE49-F238E27FC236}">
                  <a16:creationId xmlns:a16="http://schemas.microsoft.com/office/drawing/2014/main" id="{F8716950-6EF8-4707-BE9F-17C1253A3DFC}"/>
                </a:ext>
              </a:extLst>
            </p:cNvPr>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5" name="Freeform 12">
              <a:extLst>
                <a:ext uri="{FF2B5EF4-FFF2-40B4-BE49-F238E27FC236}">
                  <a16:creationId xmlns:a16="http://schemas.microsoft.com/office/drawing/2014/main" id="{39DA23AC-3618-428F-B090-148A81D13961}"/>
                </a:ext>
              </a:extLst>
            </p:cNvPr>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6" name="Freeform 13">
              <a:extLst>
                <a:ext uri="{FF2B5EF4-FFF2-40B4-BE49-F238E27FC236}">
                  <a16:creationId xmlns:a16="http://schemas.microsoft.com/office/drawing/2014/main" id="{6111C4D2-34B0-4F91-B8D7-DD8111D0CD08}"/>
                </a:ext>
              </a:extLst>
            </p:cNvPr>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7" name="Freeform 14">
              <a:extLst>
                <a:ext uri="{FF2B5EF4-FFF2-40B4-BE49-F238E27FC236}">
                  <a16:creationId xmlns:a16="http://schemas.microsoft.com/office/drawing/2014/main" id="{B75D5820-359A-4451-9568-D8E3E2866BC5}"/>
                </a:ext>
              </a:extLst>
            </p:cNvPr>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
        <p:nvSpPr>
          <p:cNvPr id="6" name="Text Placeholder 5"/>
          <p:cNvSpPr>
            <a:spLocks noGrp="1"/>
          </p:cNvSpPr>
          <p:nvPr>
            <p:ph type="body" sz="quarter" idx="13"/>
          </p:nvPr>
        </p:nvSpPr>
        <p:spPr>
          <a:xfrm>
            <a:off x="501652" y="4211955"/>
            <a:ext cx="8528936" cy="2169796"/>
          </a:xfrm>
        </p:spPr>
        <p:txBody>
          <a:bodyPr anchor="b" anchorCtr="0"/>
          <a:lstStyle>
            <a:lvl1pPr>
              <a:lnSpc>
                <a:spcPct val="100000"/>
              </a:lnSpc>
              <a:spcAft>
                <a:spcPts val="600"/>
              </a:spcAft>
              <a:defRPr sz="900">
                <a:solidFill>
                  <a:schemeClr val="bg1"/>
                </a:solidFill>
              </a:defRPr>
            </a:lvl1pPr>
          </a:lstStyle>
          <a:p>
            <a:pPr lvl="0"/>
            <a:r>
              <a:rPr lang="en-US"/>
              <a:t>Click to edit Master text styles</a:t>
            </a:r>
          </a:p>
        </p:txBody>
      </p:sp>
      <p:sp>
        <p:nvSpPr>
          <p:cNvPr id="3" name="Picture Placeholder 2"/>
          <p:cNvSpPr>
            <a:spLocks noGrp="1"/>
          </p:cNvSpPr>
          <p:nvPr>
            <p:ph type="pic" sz="quarter" idx="14" hasCustomPrompt="1"/>
          </p:nvPr>
        </p:nvSpPr>
        <p:spPr>
          <a:xfrm>
            <a:off x="9370847" y="4211955"/>
            <a:ext cx="2319503" cy="1725448"/>
          </a:xfrm>
        </p:spPr>
        <p:txBody>
          <a:bodyPr anchor="ctr" anchorCtr="0"/>
          <a:lstStyle>
            <a:lvl1pPr algn="ctr">
              <a:defRPr sz="900">
                <a:solidFill>
                  <a:schemeClr val="bg1"/>
                </a:solidFill>
              </a:defRPr>
            </a:lvl1pPr>
          </a:lstStyle>
          <a:p>
            <a:r>
              <a:rPr lang="en-GB" sz="900"/>
              <a:t>Insert sponsorship mark here</a:t>
            </a:r>
            <a:endParaRPr lang="en-GB"/>
          </a:p>
        </p:txBody>
      </p:sp>
      <p:sp>
        <p:nvSpPr>
          <p:cNvPr id="8" name="Text Placeholder 7"/>
          <p:cNvSpPr>
            <a:spLocks noGrp="1"/>
          </p:cNvSpPr>
          <p:nvPr>
            <p:ph type="body" sz="quarter" idx="15"/>
          </p:nvPr>
        </p:nvSpPr>
        <p:spPr>
          <a:xfrm>
            <a:off x="9370850" y="6018028"/>
            <a:ext cx="2319501" cy="363722"/>
          </a:xfrm>
        </p:spPr>
        <p:txBody>
          <a:bodyPr anchor="b" anchorCtr="0"/>
          <a:lstStyle>
            <a:lvl1pPr>
              <a:lnSpc>
                <a:spcPct val="100000"/>
              </a:lnSpc>
              <a:defRPr sz="95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76432988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41509889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marL="0" lvl="0" indent="0" algn="ctr" eaLnBrk="1">
              <a:lnSpc>
                <a:spcPct val="106000"/>
              </a:lnSpc>
              <a:buFont typeface="Wingdings 2" pitchFamily="18" charset="2"/>
              <a:buNone/>
            </a:pPr>
            <a:endParaRPr lang="en-US" sz="2000" b="0" i="0" baseline="0">
              <a:solidFill>
                <a:schemeClr val="bg1"/>
              </a:solidFill>
              <a:latin typeface="Verdana" panose="020B0604030504040204" pitchFamily="34" charset="0"/>
              <a:ea typeface="+mj-ea"/>
              <a:cs typeface="+mj-cs"/>
              <a:sym typeface="Verdana" panose="020B0604030504040204" pitchFamily="34" charset="0"/>
            </a:endParaRPr>
          </a:p>
        </p:txBody>
      </p:sp>
      <p:sp>
        <p:nvSpPr>
          <p:cNvPr id="9" name="Text Placeholder 8"/>
          <p:cNvSpPr>
            <a:spLocks noGrp="1"/>
          </p:cNvSpPr>
          <p:nvPr>
            <p:ph type="body" sz="quarter" idx="13" hasCustomPrompt="1"/>
          </p:nvPr>
        </p:nvSpPr>
        <p:spPr>
          <a:xfrm>
            <a:off x="512302" y="979304"/>
            <a:ext cx="11165591" cy="470283"/>
          </a:xfrm>
          <a:prstGeom prst="rect">
            <a:avLst/>
          </a:prstGeom>
        </p:spPr>
        <p:txBody>
          <a:bodyPr lIns="0" tIns="0" rIns="0" bIns="0">
            <a:noAutofit/>
          </a:bodyPr>
          <a:lstStyle>
            <a:lvl1pPr marL="0" indent="0">
              <a:buNone/>
              <a:defRPr sz="1197" b="0">
                <a:solidFill>
                  <a:srgbClr val="575757"/>
                </a:solidFill>
              </a:defRPr>
            </a:lvl1pPr>
          </a:lstStyle>
          <a:p>
            <a:pPr lvl="0"/>
            <a:r>
              <a:rPr lang="en-US"/>
              <a:t>Click to add subtitle</a:t>
            </a:r>
          </a:p>
        </p:txBody>
      </p:sp>
      <p:sp>
        <p:nvSpPr>
          <p:cNvPr id="14" name="Title Placeholder 1"/>
          <p:cNvSpPr>
            <a:spLocks noGrp="1"/>
          </p:cNvSpPr>
          <p:nvPr>
            <p:ph type="title"/>
          </p:nvPr>
        </p:nvSpPr>
        <p:spPr>
          <a:xfrm>
            <a:off x="512301" y="587582"/>
            <a:ext cx="11165591" cy="391903"/>
          </a:xfrm>
          <a:prstGeom prst="rect">
            <a:avLst/>
          </a:prstGeom>
        </p:spPr>
        <p:txBody>
          <a:bodyPr vert="horz" lIns="0" tIns="0" rIns="0" bIns="0" rtlCol="0" anchor="t" anchorCtr="0">
            <a:noAutofit/>
          </a:bodyPr>
          <a:lstStyle>
            <a:lvl1pPr>
              <a:defRPr/>
            </a:lvl1pPr>
          </a:lstStyle>
          <a:p>
            <a:r>
              <a:rPr lang="en-US" noProof="0"/>
              <a:t>Click to edit Master title style</a:t>
            </a:r>
          </a:p>
        </p:txBody>
      </p:sp>
      <p:sp>
        <p:nvSpPr>
          <p:cNvPr id="4" name="Footer Placeholder 3"/>
          <p:cNvSpPr>
            <a:spLocks noGrp="1"/>
          </p:cNvSpPr>
          <p:nvPr>
            <p:ph type="ftr" sz="quarter" idx="14"/>
          </p:nvPr>
        </p:nvSpPr>
        <p:spPr/>
        <p:txBody>
          <a:bodyPr/>
          <a:lstStyle/>
          <a:p>
            <a:r>
              <a:rPr lang="en-GB"/>
              <a:t>2019 Deloitte Hungary </a:t>
            </a:r>
          </a:p>
        </p:txBody>
      </p:sp>
    </p:spTree>
    <p:extLst>
      <p:ext uri="{BB962C8B-B14F-4D97-AF65-F5344CB8AC3E}">
        <p14:creationId xmlns:p14="http://schemas.microsoft.com/office/powerpoint/2010/main" val="3684669410"/>
      </p:ext>
    </p:extLst>
  </p:cSld>
  <p:clrMapOvr>
    <a:masterClrMapping/>
  </p:clrMapOvr>
  <p:transition>
    <p:fade/>
  </p:transition>
  <p:extLst>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solidFill>
          <a:schemeClr val="tx1"/>
        </a:solidFill>
        <a:effectLst/>
      </p:bgPr>
    </p:bg>
    <p:spTree>
      <p:nvGrpSpPr>
        <p:cNvPr id="1" name=""/>
        <p:cNvGrpSpPr/>
        <p:nvPr/>
      </p:nvGrpSpPr>
      <p:grpSpPr>
        <a:xfrm>
          <a:off x="0" y="0"/>
          <a:ext cx="0" cy="0"/>
          <a:chOff x="0" y="0"/>
          <a:chExt cx="0" cy="0"/>
        </a:xfrm>
      </p:grpSpPr>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463296" y="6365848"/>
            <a:ext cx="4446269" cy="273050"/>
          </a:xfrm>
          <a:prstGeom prst="rect">
            <a:avLst/>
          </a:prstGeom>
        </p:spPr>
        <p:txBody>
          <a:bodyPr anchor="t">
            <a:noAutofit/>
          </a:bodyPr>
          <a:lstStyle>
            <a:lvl1pPr>
              <a:spcAft>
                <a:spcPts val="0"/>
              </a:spcAft>
              <a:defRPr sz="1400" b="1">
                <a:solidFill>
                  <a:schemeClr val="bg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grpSp>
        <p:nvGrpSpPr>
          <p:cNvPr id="27" name="Group 26">
            <a:extLst>
              <a:ext uri="{FF2B5EF4-FFF2-40B4-BE49-F238E27FC236}">
                <a16:creationId xmlns:a16="http://schemas.microsoft.com/office/drawing/2014/main" id="{B6F50CF5-77BF-459B-9A79-3C4CC22A0F3A}"/>
              </a:ext>
            </a:extLst>
          </p:cNvPr>
          <p:cNvGrpSpPr/>
          <p:nvPr userDrawn="1"/>
        </p:nvGrpSpPr>
        <p:grpSpPr>
          <a:xfrm>
            <a:off x="463296" y="351251"/>
            <a:ext cx="1819656" cy="347472"/>
            <a:chOff x="398463" y="404813"/>
            <a:chExt cx="1627187" cy="307976"/>
          </a:xfrm>
          <a:solidFill>
            <a:schemeClr val="bg1"/>
          </a:solidFill>
        </p:grpSpPr>
        <p:sp>
          <p:nvSpPr>
            <p:cNvPr id="28" name="Oval 5">
              <a:extLst>
                <a:ext uri="{FF2B5EF4-FFF2-40B4-BE49-F238E27FC236}">
                  <a16:creationId xmlns:a16="http://schemas.microsoft.com/office/drawing/2014/main" id="{E9128BED-07B9-451E-B858-7CC1141471B6}"/>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9" name="Freeform 6">
              <a:extLst>
                <a:ext uri="{FF2B5EF4-FFF2-40B4-BE49-F238E27FC236}">
                  <a16:creationId xmlns:a16="http://schemas.microsoft.com/office/drawing/2014/main" id="{C68196BA-7D11-4539-BDF9-983E22D34232}"/>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4" name="Rectangle 7">
              <a:extLst>
                <a:ext uri="{FF2B5EF4-FFF2-40B4-BE49-F238E27FC236}">
                  <a16:creationId xmlns:a16="http://schemas.microsoft.com/office/drawing/2014/main" id="{42AF1C77-6287-4499-B04A-87B27165DE90}"/>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5" name="Freeform 8">
              <a:extLst>
                <a:ext uri="{FF2B5EF4-FFF2-40B4-BE49-F238E27FC236}">
                  <a16:creationId xmlns:a16="http://schemas.microsoft.com/office/drawing/2014/main" id="{25579AED-BEB3-43B3-8ED1-4F00DD4BD00F}"/>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6" name="Rectangle 9">
              <a:extLst>
                <a:ext uri="{FF2B5EF4-FFF2-40B4-BE49-F238E27FC236}">
                  <a16:creationId xmlns:a16="http://schemas.microsoft.com/office/drawing/2014/main" id="{E45E9D0B-F5C0-4893-92F0-D69A666C1B0B}"/>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7" name="Rectangle 10">
              <a:extLst>
                <a:ext uri="{FF2B5EF4-FFF2-40B4-BE49-F238E27FC236}">
                  <a16:creationId xmlns:a16="http://schemas.microsoft.com/office/drawing/2014/main" id="{DE5C210F-0B06-4949-8E4D-64301D93E9D9}"/>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8" name="Freeform 11">
              <a:extLst>
                <a:ext uri="{FF2B5EF4-FFF2-40B4-BE49-F238E27FC236}">
                  <a16:creationId xmlns:a16="http://schemas.microsoft.com/office/drawing/2014/main" id="{F24B8B3C-D0AE-4485-8A30-2C7813EFDEE1}"/>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9" name="Freeform 12">
              <a:extLst>
                <a:ext uri="{FF2B5EF4-FFF2-40B4-BE49-F238E27FC236}">
                  <a16:creationId xmlns:a16="http://schemas.microsoft.com/office/drawing/2014/main" id="{0DD172EE-B893-46D5-9A64-6715E431296D}"/>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0" name="Freeform 13">
              <a:extLst>
                <a:ext uri="{FF2B5EF4-FFF2-40B4-BE49-F238E27FC236}">
                  <a16:creationId xmlns:a16="http://schemas.microsoft.com/office/drawing/2014/main" id="{41641FDD-35E1-4F42-B99C-FFA6812569B0}"/>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1" name="Freeform 14">
              <a:extLst>
                <a:ext uri="{FF2B5EF4-FFF2-40B4-BE49-F238E27FC236}">
                  <a16:creationId xmlns:a16="http://schemas.microsoft.com/office/drawing/2014/main" id="{DFE30DEA-FA20-4812-875C-D70A3CA3F5F2}"/>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
        <p:nvSpPr>
          <p:cNvPr id="53" name="Title 1">
            <a:extLst>
              <a:ext uri="{FF2B5EF4-FFF2-40B4-BE49-F238E27FC236}">
                <a16:creationId xmlns:a16="http://schemas.microsoft.com/office/drawing/2014/main" id="{647FBB06-57A1-478F-8BCE-57D05265516A}"/>
              </a:ext>
            </a:extLst>
          </p:cNvPr>
          <p:cNvSpPr>
            <a:spLocks noGrp="1"/>
          </p:cNvSpPr>
          <p:nvPr>
            <p:ph type="ctrTitle"/>
          </p:nvPr>
        </p:nvSpPr>
        <p:spPr bwMode="gray">
          <a:xfrm>
            <a:off x="463296" y="5186209"/>
            <a:ext cx="4446269" cy="895983"/>
          </a:xfrm>
          <a:prstGeom prst="rect">
            <a:avLst/>
          </a:prstGeom>
        </p:spPr>
        <p:txBody>
          <a:bodyPr anchor="b" anchorCtr="0">
            <a:noAutofit/>
          </a:bodyPr>
          <a:lstStyle>
            <a:lvl1pPr algn="l">
              <a:lnSpc>
                <a:spcPts val="3200"/>
              </a:lnSpc>
              <a:defRPr sz="3200" b="0">
                <a:solidFill>
                  <a:schemeClr val="accent1"/>
                </a:solidFill>
                <a:latin typeface="Calibri Light" panose="020F0302020204030204" pitchFamily="34" charset="0"/>
                <a:ea typeface="Open Sans" panose="020B0606030504020204" pitchFamily="34" charset="0"/>
                <a:cs typeface="Calibri Light" panose="020F0302020204030204" pitchFamily="34" charset="0"/>
              </a:defRPr>
            </a:lvl1pPr>
          </a:lstStyle>
          <a:p>
            <a:r>
              <a:rPr lang="en-US" noProof="0" dirty="0"/>
              <a:t>Click to edit Master title style</a:t>
            </a:r>
          </a:p>
        </p:txBody>
      </p:sp>
      <p:sp>
        <p:nvSpPr>
          <p:cNvPr id="17" name="Picture Placeholder 8">
            <a:extLst>
              <a:ext uri="{FF2B5EF4-FFF2-40B4-BE49-F238E27FC236}">
                <a16:creationId xmlns:a16="http://schemas.microsoft.com/office/drawing/2014/main" id="{AA5D9D6B-8AE5-40BD-B06B-DB5F7F3841FC}"/>
              </a:ext>
            </a:extLst>
          </p:cNvPr>
          <p:cNvSpPr>
            <a:spLocks noGrp="1"/>
          </p:cNvSpPr>
          <p:nvPr>
            <p:ph type="pic" sz="quarter" idx="11"/>
          </p:nvPr>
        </p:nvSpPr>
        <p:spPr>
          <a:xfrm>
            <a:off x="3316942" y="688848"/>
            <a:ext cx="5562600" cy="5556504"/>
          </a:xfrm>
          <a:prstGeom prst="rect">
            <a:avLst/>
          </a:prstGeom>
        </p:spPr>
        <p:txBody>
          <a:bodyPr/>
          <a:lstStyle/>
          <a:p>
            <a:r>
              <a:rPr lang="en-US" noProof="0" dirty="0"/>
              <a:t>Click icon to add picture</a:t>
            </a:r>
          </a:p>
        </p:txBody>
      </p:sp>
    </p:spTree>
    <p:extLst>
      <p:ext uri="{BB962C8B-B14F-4D97-AF65-F5344CB8AC3E}">
        <p14:creationId xmlns:p14="http://schemas.microsoft.com/office/powerpoint/2010/main" val="3736981409"/>
      </p:ext>
    </p:extLst>
  </p:cSld>
  <p:clrMapOvr>
    <a:masterClrMapping/>
  </p:clrMapOvr>
  <p:transition>
    <p:fade/>
  </p:transition>
  <p:hf hdr="0" dt="0"/>
  <p:extLst>
    <p:ext uri="{DCECCB84-F9BA-43D5-87BE-67443E8EF086}">
      <p15:sldGuideLst xmlns:p15="http://schemas.microsoft.com/office/powerpoint/2012/main"/>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24933" y="1705670"/>
            <a:ext cx="10517718"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a:t>Click to edit Master title style</a:t>
            </a:r>
          </a:p>
        </p:txBody>
      </p:sp>
      <p:sp>
        <p:nvSpPr>
          <p:cNvPr id="3" name="Text Placeholder 2"/>
          <p:cNvSpPr>
            <a:spLocks noGrp="1"/>
          </p:cNvSpPr>
          <p:nvPr>
            <p:ph type="body" idx="1"/>
          </p:nvPr>
        </p:nvSpPr>
        <p:spPr bwMode="gray">
          <a:xfrm>
            <a:off x="524933" y="3429001"/>
            <a:ext cx="10517718" cy="1566532"/>
          </a:xfrm>
        </p:spPr>
        <p:txBody>
          <a:bodyPr lIns="0" tIns="0" rIns="0" bIns="0">
            <a:noAutofit/>
          </a:bodyPr>
          <a:lstStyle>
            <a:lvl1pPr marL="0" indent="0">
              <a:lnSpc>
                <a:spcPct val="95000"/>
              </a:lnSpc>
              <a:spcAft>
                <a:spcPts val="0"/>
              </a:spcAft>
              <a:buNone/>
              <a:defRPr sz="3850">
                <a:solidFill>
                  <a:schemeClr val="bg1"/>
                </a:solidFill>
              </a:defRPr>
            </a:lvl1pPr>
            <a:lvl2pPr marL="457203" indent="0">
              <a:buNone/>
              <a:defRPr sz="2000">
                <a:solidFill>
                  <a:schemeClr val="tx1">
                    <a:tint val="75000"/>
                  </a:schemeClr>
                </a:solidFill>
              </a:defRPr>
            </a:lvl2pPr>
            <a:lvl3pPr marL="914406" indent="0">
              <a:buNone/>
              <a:defRPr sz="1800">
                <a:solidFill>
                  <a:schemeClr val="tx1">
                    <a:tint val="75000"/>
                  </a:schemeClr>
                </a:solidFill>
              </a:defRPr>
            </a:lvl3pPr>
            <a:lvl4pPr marL="1371609" indent="0">
              <a:buNone/>
              <a:defRPr sz="1600">
                <a:solidFill>
                  <a:schemeClr val="tx1">
                    <a:tint val="75000"/>
                  </a:schemeClr>
                </a:solidFill>
              </a:defRPr>
            </a:lvl4pPr>
            <a:lvl5pPr marL="1828812" indent="0">
              <a:buNone/>
              <a:defRPr sz="1600">
                <a:solidFill>
                  <a:schemeClr val="tx1">
                    <a:tint val="75000"/>
                  </a:schemeClr>
                </a:solidFill>
              </a:defRPr>
            </a:lvl5pPr>
            <a:lvl6pPr marL="2286015" indent="0">
              <a:buNone/>
              <a:defRPr sz="1600">
                <a:solidFill>
                  <a:schemeClr val="tx1">
                    <a:tint val="75000"/>
                  </a:schemeClr>
                </a:solidFill>
              </a:defRPr>
            </a:lvl6pPr>
            <a:lvl7pPr marL="2743218" indent="0">
              <a:buNone/>
              <a:defRPr sz="1600">
                <a:solidFill>
                  <a:schemeClr val="tx1">
                    <a:tint val="75000"/>
                  </a:schemeClr>
                </a:solidFill>
              </a:defRPr>
            </a:lvl7pPr>
            <a:lvl8pPr marL="3200421" indent="0">
              <a:buNone/>
              <a:defRPr sz="1600">
                <a:solidFill>
                  <a:schemeClr val="tx1">
                    <a:tint val="75000"/>
                  </a:schemeClr>
                </a:solidFill>
              </a:defRPr>
            </a:lvl8pPr>
            <a:lvl9pPr marL="3657624"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81206554"/>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2_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1" y="1665291"/>
            <a:ext cx="11252201" cy="4633912"/>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Text Placeholder 8"/>
          <p:cNvSpPr>
            <a:spLocks noGrp="1"/>
          </p:cNvSpPr>
          <p:nvPr>
            <p:ph type="body" sz="quarter" idx="13" hasCustomPrompt="1"/>
          </p:nvPr>
        </p:nvSpPr>
        <p:spPr>
          <a:xfrm>
            <a:off x="469901" y="736690"/>
            <a:ext cx="11252201" cy="757255"/>
          </a:xfrm>
          <a:prstGeom prst="rect">
            <a:avLst/>
          </a:prstGeom>
        </p:spPr>
        <p:txBody>
          <a:bodyPr lIns="0" tIns="0" rIns="0" bIns="0">
            <a:noAutofit/>
          </a:bodyPr>
          <a:lstStyle>
            <a:lvl1pPr marL="0" indent="0">
              <a:buNone/>
              <a:defRPr sz="18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1" y="402587"/>
            <a:ext cx="11252201" cy="334102"/>
          </a:xfrm>
          <a:prstGeom prst="rect">
            <a:avLst/>
          </a:prstGeom>
        </p:spPr>
        <p:txBody>
          <a:bodyPr vert="horz" lIns="0" tIns="0" rIns="0" bIns="0" rtlCol="0" anchor="t" anchorCtr="0">
            <a:noAutofit/>
          </a:bodyPr>
          <a:lstStyle>
            <a:lvl1pPr>
              <a:defRPr sz="1800"/>
            </a:lvl1pPr>
          </a:lstStyle>
          <a:p>
            <a:r>
              <a:rPr lang="en-US" noProof="0"/>
              <a:t>Click to edit Master title style</a:t>
            </a:r>
            <a:endParaRPr lang="en-US" noProof="0" dirty="0"/>
          </a:p>
        </p:txBody>
      </p:sp>
    </p:spTree>
    <p:extLst>
      <p:ext uri="{BB962C8B-B14F-4D97-AF65-F5344CB8AC3E}">
        <p14:creationId xmlns:p14="http://schemas.microsoft.com/office/powerpoint/2010/main" val="163033051"/>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002762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3301936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934644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2607879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1419992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45774165"/>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5343450"/>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7372428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smtClean="0"/>
              <a:pPr/>
              <a:t>12/7/2023</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165527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800377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6E9DEC-419B-4CC5-A080-3B06BD5A8291}" type="datetimeFigureOut">
              <a:rPr lang="en-US" smtClean="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1036417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9D6E9DEC-419B-4CC5-A080-3B06BD5A8291}" type="datetimeFigureOut">
              <a:rPr lang="en-US" smtClean="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2118840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9D6E9DEC-419B-4CC5-A080-3B06BD5A8291}" type="datetimeFigureOut">
              <a:rPr lang="en-US" smtClean="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3090142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6E9DEC-419B-4CC5-A080-3B06BD5A8291}" type="datetimeFigureOut">
              <a:rPr lang="en-US" smtClean="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7738029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6E9DEC-419B-4CC5-A080-3B06BD5A8291}" type="datetimeFigureOut">
              <a:rPr lang="en-US" smtClean="0"/>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0891124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347532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0435961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userDrawn="1">
  <p:cSld name="Title Slide - Black">
    <p:bg bwMode="gray">
      <p:bgPr>
        <a:solidFill>
          <a:schemeClr val="tx1"/>
        </a:solidFill>
        <a:effectLst/>
      </p:bgPr>
    </p:bg>
    <p:spTree>
      <p:nvGrpSpPr>
        <p:cNvPr id="1" name=""/>
        <p:cNvGrpSpPr/>
        <p:nvPr/>
      </p:nvGrpSpPr>
      <p:grpSpPr>
        <a:xfrm>
          <a:off x="0" y="0"/>
          <a:ext cx="0" cy="0"/>
          <a:chOff x="0" y="0"/>
          <a:chExt cx="0" cy="0"/>
        </a:xfrm>
      </p:grpSpPr>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463296" y="6365848"/>
            <a:ext cx="4446269" cy="273050"/>
          </a:xfrm>
          <a:prstGeom prst="rect">
            <a:avLst/>
          </a:prstGeom>
        </p:spPr>
        <p:txBody>
          <a:bodyPr anchor="t">
            <a:noAutofit/>
          </a:bodyPr>
          <a:lstStyle>
            <a:lvl1pPr>
              <a:spcAft>
                <a:spcPts val="0"/>
              </a:spcAft>
              <a:defRPr sz="1400" b="1">
                <a:solidFill>
                  <a:schemeClr val="bg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grpSp>
        <p:nvGrpSpPr>
          <p:cNvPr id="27" name="Group 26">
            <a:extLst>
              <a:ext uri="{FF2B5EF4-FFF2-40B4-BE49-F238E27FC236}">
                <a16:creationId xmlns:a16="http://schemas.microsoft.com/office/drawing/2014/main" id="{B6F50CF5-77BF-459B-9A79-3C4CC22A0F3A}"/>
              </a:ext>
            </a:extLst>
          </p:cNvPr>
          <p:cNvGrpSpPr/>
          <p:nvPr userDrawn="1"/>
        </p:nvGrpSpPr>
        <p:grpSpPr>
          <a:xfrm>
            <a:off x="463296" y="351251"/>
            <a:ext cx="1819656" cy="347472"/>
            <a:chOff x="398463" y="404813"/>
            <a:chExt cx="1627187" cy="307976"/>
          </a:xfrm>
          <a:solidFill>
            <a:schemeClr val="bg1"/>
          </a:solidFill>
        </p:grpSpPr>
        <p:sp>
          <p:nvSpPr>
            <p:cNvPr id="28" name="Oval 5">
              <a:extLst>
                <a:ext uri="{FF2B5EF4-FFF2-40B4-BE49-F238E27FC236}">
                  <a16:creationId xmlns:a16="http://schemas.microsoft.com/office/drawing/2014/main" id="{E9128BED-07B9-451E-B858-7CC1141471B6}"/>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9" name="Freeform 6">
              <a:extLst>
                <a:ext uri="{FF2B5EF4-FFF2-40B4-BE49-F238E27FC236}">
                  <a16:creationId xmlns:a16="http://schemas.microsoft.com/office/drawing/2014/main" id="{C68196BA-7D11-4539-BDF9-983E22D34232}"/>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4" name="Rectangle 7">
              <a:extLst>
                <a:ext uri="{FF2B5EF4-FFF2-40B4-BE49-F238E27FC236}">
                  <a16:creationId xmlns:a16="http://schemas.microsoft.com/office/drawing/2014/main" id="{42AF1C77-6287-4499-B04A-87B27165DE90}"/>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5" name="Freeform 8">
              <a:extLst>
                <a:ext uri="{FF2B5EF4-FFF2-40B4-BE49-F238E27FC236}">
                  <a16:creationId xmlns:a16="http://schemas.microsoft.com/office/drawing/2014/main" id="{25579AED-BEB3-43B3-8ED1-4F00DD4BD00F}"/>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6" name="Rectangle 9">
              <a:extLst>
                <a:ext uri="{FF2B5EF4-FFF2-40B4-BE49-F238E27FC236}">
                  <a16:creationId xmlns:a16="http://schemas.microsoft.com/office/drawing/2014/main" id="{E45E9D0B-F5C0-4893-92F0-D69A666C1B0B}"/>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7" name="Rectangle 10">
              <a:extLst>
                <a:ext uri="{FF2B5EF4-FFF2-40B4-BE49-F238E27FC236}">
                  <a16:creationId xmlns:a16="http://schemas.microsoft.com/office/drawing/2014/main" id="{DE5C210F-0B06-4949-8E4D-64301D93E9D9}"/>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8" name="Freeform 11">
              <a:extLst>
                <a:ext uri="{FF2B5EF4-FFF2-40B4-BE49-F238E27FC236}">
                  <a16:creationId xmlns:a16="http://schemas.microsoft.com/office/drawing/2014/main" id="{F24B8B3C-D0AE-4485-8A30-2C7813EFDEE1}"/>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49" name="Freeform 12">
              <a:extLst>
                <a:ext uri="{FF2B5EF4-FFF2-40B4-BE49-F238E27FC236}">
                  <a16:creationId xmlns:a16="http://schemas.microsoft.com/office/drawing/2014/main" id="{0DD172EE-B893-46D5-9A64-6715E431296D}"/>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0" name="Freeform 13">
              <a:extLst>
                <a:ext uri="{FF2B5EF4-FFF2-40B4-BE49-F238E27FC236}">
                  <a16:creationId xmlns:a16="http://schemas.microsoft.com/office/drawing/2014/main" id="{41641FDD-35E1-4F42-B99C-FFA6812569B0}"/>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1" name="Freeform 14">
              <a:extLst>
                <a:ext uri="{FF2B5EF4-FFF2-40B4-BE49-F238E27FC236}">
                  <a16:creationId xmlns:a16="http://schemas.microsoft.com/office/drawing/2014/main" id="{DFE30DEA-FA20-4812-875C-D70A3CA3F5F2}"/>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
        <p:nvSpPr>
          <p:cNvPr id="53" name="Title 1">
            <a:extLst>
              <a:ext uri="{FF2B5EF4-FFF2-40B4-BE49-F238E27FC236}">
                <a16:creationId xmlns:a16="http://schemas.microsoft.com/office/drawing/2014/main" id="{647FBB06-57A1-478F-8BCE-57D05265516A}"/>
              </a:ext>
            </a:extLst>
          </p:cNvPr>
          <p:cNvSpPr>
            <a:spLocks noGrp="1"/>
          </p:cNvSpPr>
          <p:nvPr>
            <p:ph type="ctrTitle"/>
          </p:nvPr>
        </p:nvSpPr>
        <p:spPr bwMode="gray">
          <a:xfrm>
            <a:off x="463296" y="5186209"/>
            <a:ext cx="4446269" cy="895983"/>
          </a:xfrm>
          <a:prstGeom prst="rect">
            <a:avLst/>
          </a:prstGeom>
        </p:spPr>
        <p:txBody>
          <a:bodyPr anchor="b" anchorCtr="0">
            <a:noAutofit/>
          </a:bodyPr>
          <a:lstStyle>
            <a:lvl1pPr algn="l">
              <a:lnSpc>
                <a:spcPts val="3200"/>
              </a:lnSpc>
              <a:defRPr sz="3200" b="0">
                <a:solidFill>
                  <a:schemeClr val="accent1"/>
                </a:solidFill>
                <a:latin typeface="Calibri Light" panose="020F0302020204030204" pitchFamily="34" charset="0"/>
                <a:ea typeface="Open Sans" panose="020B0606030504020204" pitchFamily="34" charset="0"/>
                <a:cs typeface="Calibri Light" panose="020F0302020204030204" pitchFamily="34" charset="0"/>
              </a:defRPr>
            </a:lvl1pPr>
          </a:lstStyle>
          <a:p>
            <a:r>
              <a:rPr lang="en-US" noProof="0" dirty="0"/>
              <a:t>Click to edit Master title style</a:t>
            </a:r>
          </a:p>
        </p:txBody>
      </p:sp>
      <p:sp>
        <p:nvSpPr>
          <p:cNvPr id="17" name="Picture Placeholder 8">
            <a:extLst>
              <a:ext uri="{FF2B5EF4-FFF2-40B4-BE49-F238E27FC236}">
                <a16:creationId xmlns:a16="http://schemas.microsoft.com/office/drawing/2014/main" id="{AA5D9D6B-8AE5-40BD-B06B-DB5F7F3841FC}"/>
              </a:ext>
            </a:extLst>
          </p:cNvPr>
          <p:cNvSpPr>
            <a:spLocks noGrp="1"/>
          </p:cNvSpPr>
          <p:nvPr>
            <p:ph type="pic" sz="quarter" idx="11"/>
          </p:nvPr>
        </p:nvSpPr>
        <p:spPr>
          <a:xfrm>
            <a:off x="3316942" y="688848"/>
            <a:ext cx="5562600" cy="5556504"/>
          </a:xfrm>
          <a:prstGeom prst="rect">
            <a:avLst/>
          </a:prstGeom>
        </p:spPr>
        <p:txBody>
          <a:bodyPr/>
          <a:lstStyle/>
          <a:p>
            <a:r>
              <a:rPr lang="en-US" noProof="0" dirty="0"/>
              <a:t>Click icon to add picture</a:t>
            </a:r>
          </a:p>
        </p:txBody>
      </p:sp>
    </p:spTree>
    <p:extLst>
      <p:ext uri="{BB962C8B-B14F-4D97-AF65-F5344CB8AC3E}">
        <p14:creationId xmlns:p14="http://schemas.microsoft.com/office/powerpoint/2010/main" val="296483189"/>
      </p:ext>
    </p:extLst>
  </p:cSld>
  <p:clrMapOvr>
    <a:masterClrMapping/>
  </p:clrMapOvr>
  <p:transition>
    <p:fade/>
  </p:transition>
  <p:hf hdr="0" dt="0"/>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8" name="Title Placeholder 1"/>
          <p:cNvSpPr>
            <a:spLocks noGrp="1"/>
          </p:cNvSpPr>
          <p:nvPr>
            <p:ph type="title" hasCustomPrompt="1"/>
          </p:nvPr>
        </p:nvSpPr>
        <p:spPr>
          <a:xfrm>
            <a:off x="501650" y="317500"/>
            <a:ext cx="11188700" cy="698500"/>
          </a:xfrm>
          <a:prstGeom prst="rect">
            <a:avLst/>
          </a:prstGeom>
        </p:spPr>
        <p:txBody>
          <a:bodyPr vert="horz" lIns="0" tIns="0" rIns="0" bIns="0" rtlCol="0" anchor="t" anchorCtr="0">
            <a:noAutofit/>
          </a:bodyPr>
          <a:lstStyle>
            <a:lvl1pPr>
              <a:defRPr/>
            </a:lvl1pPr>
          </a:lstStyle>
          <a:p>
            <a:r>
              <a:rPr lang="en-US"/>
              <a:t>Click to add title</a:t>
            </a:r>
          </a:p>
        </p:txBody>
      </p:sp>
      <p:sp>
        <p:nvSpPr>
          <p:cNvPr id="11" name="Content Placeholder 3"/>
          <p:cNvSpPr>
            <a:spLocks noGrp="1"/>
          </p:cNvSpPr>
          <p:nvPr>
            <p:ph sz="quarter" idx="10"/>
          </p:nvPr>
        </p:nvSpPr>
        <p:spPr>
          <a:xfrm>
            <a:off x="501650" y="1665289"/>
            <a:ext cx="5305580" cy="4716461"/>
          </a:xfrm>
          <a:prstGeom prst="rect">
            <a:avLst/>
          </a:prstGeom>
        </p:spPr>
        <p:txBody>
          <a:bodyPr>
            <a:norm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Content Placeholder 3"/>
          <p:cNvSpPr>
            <a:spLocks noGrp="1"/>
          </p:cNvSpPr>
          <p:nvPr>
            <p:ph sz="quarter" idx="20"/>
          </p:nvPr>
        </p:nvSpPr>
        <p:spPr>
          <a:xfrm>
            <a:off x="6383999" y="1665289"/>
            <a:ext cx="5306351" cy="4716461"/>
          </a:xfrm>
          <a:prstGeom prst="rect">
            <a:avLst/>
          </a:prstGeom>
        </p:spPr>
        <p:txBody>
          <a:bodyPr>
            <a:norm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baseline="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854192999"/>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41509889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marL="0" lvl="0" indent="0" algn="ctr" eaLnBrk="1">
              <a:lnSpc>
                <a:spcPct val="106000"/>
              </a:lnSpc>
              <a:buFont typeface="Wingdings 2" pitchFamily="18" charset="2"/>
              <a:buNone/>
            </a:pPr>
            <a:endParaRPr lang="en-US" sz="2000" b="0" i="0" baseline="0">
              <a:solidFill>
                <a:schemeClr val="bg1"/>
              </a:solidFill>
              <a:latin typeface="Verdana" panose="020B0604030504040204" pitchFamily="34" charset="0"/>
              <a:ea typeface="+mj-ea"/>
              <a:cs typeface="+mj-cs"/>
              <a:sym typeface="Verdana" panose="020B0604030504040204" pitchFamily="34" charset="0"/>
            </a:endParaRPr>
          </a:p>
        </p:txBody>
      </p:sp>
      <p:sp>
        <p:nvSpPr>
          <p:cNvPr id="9" name="Text Placeholder 8"/>
          <p:cNvSpPr>
            <a:spLocks noGrp="1"/>
          </p:cNvSpPr>
          <p:nvPr>
            <p:ph type="body" sz="quarter" idx="13" hasCustomPrompt="1"/>
          </p:nvPr>
        </p:nvSpPr>
        <p:spPr>
          <a:xfrm>
            <a:off x="512302" y="979304"/>
            <a:ext cx="11165591" cy="470283"/>
          </a:xfrm>
          <a:prstGeom prst="rect">
            <a:avLst/>
          </a:prstGeom>
        </p:spPr>
        <p:txBody>
          <a:bodyPr lIns="0" tIns="0" rIns="0" bIns="0">
            <a:noAutofit/>
          </a:bodyPr>
          <a:lstStyle>
            <a:lvl1pPr marL="0" indent="0">
              <a:buNone/>
              <a:defRPr sz="1197" b="0">
                <a:solidFill>
                  <a:srgbClr val="575757"/>
                </a:solidFill>
              </a:defRPr>
            </a:lvl1pPr>
          </a:lstStyle>
          <a:p>
            <a:pPr lvl="0"/>
            <a:r>
              <a:rPr lang="en-US"/>
              <a:t>Click to add subtitle</a:t>
            </a:r>
          </a:p>
        </p:txBody>
      </p:sp>
      <p:sp>
        <p:nvSpPr>
          <p:cNvPr id="14" name="Title Placeholder 1"/>
          <p:cNvSpPr>
            <a:spLocks noGrp="1"/>
          </p:cNvSpPr>
          <p:nvPr>
            <p:ph type="title"/>
          </p:nvPr>
        </p:nvSpPr>
        <p:spPr>
          <a:xfrm>
            <a:off x="512301" y="587582"/>
            <a:ext cx="11165591" cy="391903"/>
          </a:xfrm>
          <a:prstGeom prst="rect">
            <a:avLst/>
          </a:prstGeom>
        </p:spPr>
        <p:txBody>
          <a:bodyPr vert="horz" lIns="0" tIns="0" rIns="0" bIns="0" rtlCol="0" anchor="t" anchorCtr="0">
            <a:noAutofit/>
          </a:bodyPr>
          <a:lstStyle>
            <a:lvl1pPr>
              <a:defRPr/>
            </a:lvl1pPr>
          </a:lstStyle>
          <a:p>
            <a:r>
              <a:rPr lang="en-US" noProof="0"/>
              <a:t>Click to edit Master title style</a:t>
            </a:r>
          </a:p>
        </p:txBody>
      </p:sp>
      <p:sp>
        <p:nvSpPr>
          <p:cNvPr id="4" name="Footer Placeholder 3"/>
          <p:cNvSpPr>
            <a:spLocks noGrp="1"/>
          </p:cNvSpPr>
          <p:nvPr>
            <p:ph type="ftr" sz="quarter" idx="14"/>
          </p:nvPr>
        </p:nvSpPr>
        <p:spPr/>
        <p:txBody>
          <a:bodyPr/>
          <a:lstStyle/>
          <a:p>
            <a:r>
              <a:rPr lang="en-GB"/>
              <a:t>2019 Deloitte Hungary </a:t>
            </a:r>
          </a:p>
        </p:txBody>
      </p:sp>
    </p:spTree>
    <p:extLst>
      <p:ext uri="{BB962C8B-B14F-4D97-AF65-F5344CB8AC3E}">
        <p14:creationId xmlns:p14="http://schemas.microsoft.com/office/powerpoint/2010/main" val="282917722"/>
      </p:ext>
    </p:extLst>
  </p:cSld>
  <p:clrMapOvr>
    <a:masterClrMapping/>
  </p:clrMapOvr>
  <p:transition>
    <p:fade/>
  </p:transition>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11"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US"/>
              <a:t>Click to add title</a:t>
            </a:r>
          </a:p>
        </p:txBody>
      </p:sp>
    </p:spTree>
    <p:extLst>
      <p:ext uri="{BB962C8B-B14F-4D97-AF65-F5344CB8AC3E}">
        <p14:creationId xmlns:p14="http://schemas.microsoft.com/office/powerpoint/2010/main" val="1098038577"/>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14" name="Title Placeholder 1"/>
          <p:cNvSpPr>
            <a:spLocks noGrp="1"/>
          </p:cNvSpPr>
          <p:nvPr>
            <p:ph type="title"/>
          </p:nvPr>
        </p:nvSpPr>
        <p:spPr>
          <a:xfrm>
            <a:off x="501651" y="317500"/>
            <a:ext cx="11162349" cy="698501"/>
          </a:xfrm>
          <a:prstGeom prst="rect">
            <a:avLst/>
          </a:prstGeom>
        </p:spPr>
        <p:txBody>
          <a:bodyPr vert="horz" lIns="0" tIns="0" rIns="0" bIns="0" rtlCol="0" anchor="t" anchorCtr="0">
            <a:noAutofit/>
          </a:bodyPr>
          <a:lstStyle>
            <a:lvl1pPr>
              <a:defRPr/>
            </a:lvl1pPr>
          </a:lstStyle>
          <a:p>
            <a:r>
              <a:rPr lang="en-US" noProof="0"/>
              <a:t>Click to edit Master title style</a:t>
            </a:r>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9998051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ags" Target="../tags/tag2.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tags" Target="../tags/tag6.xml"/><Relationship Id="rId3" Type="http://schemas.openxmlformats.org/officeDocument/2006/relationships/slideLayout" Target="../slideLayouts/slideLayout40.xml"/><Relationship Id="rId21" Type="http://schemas.openxmlformats.org/officeDocument/2006/relationships/slideLayout" Target="../slideLayouts/slideLayout58.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tags" Target="../tags/tag5.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29" Type="http://schemas.openxmlformats.org/officeDocument/2006/relationships/oleObject" Target="../embeddings/oleObject3.bin"/><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theme" Target="../theme/theme2.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tags" Target="../tags/tag8.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tags" Target="../tags/tag7.xml"/><Relationship Id="rId30" Type="http://schemas.openxmlformats.org/officeDocument/2006/relationships/image" Target="../media/image3.emf"/></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slideLayout" Target="../slideLayouts/slideLayout86.xml"/><Relationship Id="rId39" Type="http://schemas.openxmlformats.org/officeDocument/2006/relationships/oleObject" Target="../embeddings/oleObject4.bin"/><Relationship Id="rId21" Type="http://schemas.openxmlformats.org/officeDocument/2006/relationships/slideLayout" Target="../slideLayouts/slideLayout81.xml"/><Relationship Id="rId34" Type="http://schemas.openxmlformats.org/officeDocument/2006/relationships/slideLayout" Target="../slideLayouts/slideLayout94.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33" Type="http://schemas.openxmlformats.org/officeDocument/2006/relationships/slideLayout" Target="../slideLayouts/slideLayout93.xml"/><Relationship Id="rId38" Type="http://schemas.openxmlformats.org/officeDocument/2006/relationships/tags" Target="../tags/tag36.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29" Type="http://schemas.openxmlformats.org/officeDocument/2006/relationships/slideLayout" Target="../slideLayouts/slideLayout89.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32" Type="http://schemas.openxmlformats.org/officeDocument/2006/relationships/slideLayout" Target="../slideLayouts/slideLayout92.xml"/><Relationship Id="rId37" Type="http://schemas.openxmlformats.org/officeDocument/2006/relationships/theme" Target="../theme/theme3.xml"/><Relationship Id="rId40" Type="http://schemas.openxmlformats.org/officeDocument/2006/relationships/image" Target="../media/image1.emf"/><Relationship Id="rId5" Type="http://schemas.openxmlformats.org/officeDocument/2006/relationships/slideLayout" Target="../slideLayouts/slideLayout65.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slideLayout" Target="../slideLayouts/slideLayout88.xml"/><Relationship Id="rId36" Type="http://schemas.openxmlformats.org/officeDocument/2006/relationships/slideLayout" Target="../slideLayouts/slideLayout96.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31" Type="http://schemas.openxmlformats.org/officeDocument/2006/relationships/slideLayout" Target="../slideLayouts/slideLayout91.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slideLayout" Target="../slideLayouts/slideLayout87.xml"/><Relationship Id="rId30" Type="http://schemas.openxmlformats.org/officeDocument/2006/relationships/slideLayout" Target="../slideLayouts/slideLayout90.xml"/><Relationship Id="rId35" Type="http://schemas.openxmlformats.org/officeDocument/2006/relationships/slideLayout" Target="../slideLayouts/slideLayout95.xml"/><Relationship Id="rId8" Type="http://schemas.openxmlformats.org/officeDocument/2006/relationships/slideLayout" Target="../slideLayouts/slideLayout68.xml"/><Relationship Id="rId3" Type="http://schemas.openxmlformats.org/officeDocument/2006/relationships/slideLayout" Target="../slideLayouts/slideLayout6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18" Type="http://schemas.openxmlformats.org/officeDocument/2006/relationships/slideLayout" Target="../slideLayouts/slideLayout114.xml"/><Relationship Id="rId3" Type="http://schemas.openxmlformats.org/officeDocument/2006/relationships/slideLayout" Target="../slideLayouts/slideLayout99.xml"/><Relationship Id="rId21" Type="http://schemas.openxmlformats.org/officeDocument/2006/relationships/slideLayout" Target="../slideLayouts/slideLayout117.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20" Type="http://schemas.openxmlformats.org/officeDocument/2006/relationships/slideLayout" Target="../slideLayouts/slideLayout116.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23" Type="http://schemas.openxmlformats.org/officeDocument/2006/relationships/theme" Target="../theme/theme4.xml"/><Relationship Id="rId10" Type="http://schemas.openxmlformats.org/officeDocument/2006/relationships/slideLayout" Target="../slideLayouts/slideLayout106.xml"/><Relationship Id="rId19" Type="http://schemas.openxmlformats.org/officeDocument/2006/relationships/slideLayout" Target="../slideLayouts/slideLayout115.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 Id="rId22" Type="http://schemas.openxmlformats.org/officeDocument/2006/relationships/slideLayout" Target="../slideLayouts/slideLayout1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39"/>
            </p:custDataLst>
            <p:extLst>
              <p:ext uri="{D42A27DB-BD31-4B8C-83A1-F6EECF244321}">
                <p14:modId xmlns:p14="http://schemas.microsoft.com/office/powerpoint/2010/main" val="1673403789"/>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40" imgW="270" imgH="270" progId="TCLayout.ActiveDocument.1">
                  <p:embed/>
                </p:oleObj>
              </mc:Choice>
              <mc:Fallback>
                <p:oleObj name="think-cell Slide" r:id="rId40" imgW="270" imgH="270" progId="TCLayout.ActiveDocument.1">
                  <p:embed/>
                  <p:pic>
                    <p:nvPicPr>
                      <p:cNvPr id="4" name="Object 3" hidden="1"/>
                      <p:cNvPicPr/>
                      <p:nvPr/>
                    </p:nvPicPr>
                    <p:blipFill>
                      <a:blip r:embed="rId41"/>
                      <a:stretch>
                        <a:fillRect/>
                      </a:stretch>
                    </p:blipFill>
                    <p:spPr>
                      <a:xfrm>
                        <a:off x="2118" y="1589"/>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501651" y="317501"/>
            <a:ext cx="11188700" cy="309820"/>
          </a:xfrm>
          <a:prstGeom prst="rect">
            <a:avLst/>
          </a:prstGeom>
        </p:spPr>
        <p:txBody>
          <a:bodyPr vert="horz" lIns="0" tIns="0" rIns="0" bIns="0" rtlCol="0" anchor="t" anchorCtr="0">
            <a:noAutofit/>
          </a:bodyPr>
          <a:lstStyle/>
          <a:p>
            <a:r>
              <a:rPr lang="en-US" noProof="0"/>
              <a:t>Click to edit Master title style</a:t>
            </a:r>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TextBox 2"/>
          <p:cNvSpPr txBox="1"/>
          <p:nvPr userDrawn="1"/>
        </p:nvSpPr>
        <p:spPr>
          <a:xfrm>
            <a:off x="11382375" y="6540499"/>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tx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dirty="0">
              <a:solidFill>
                <a:schemeClr val="tx1"/>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6CB43FFE-C3C5-0E78-0E60-8008FE517621}"/>
              </a:ext>
            </a:extLst>
          </p:cNvPr>
          <p:cNvSpPr txBox="1"/>
          <p:nvPr userDrawn="1"/>
        </p:nvSpPr>
        <p:spPr>
          <a:xfrm>
            <a:off x="501650" y="6540499"/>
            <a:ext cx="3035877" cy="123111"/>
          </a:xfrm>
          <a:prstGeom prst="rect">
            <a:avLst/>
          </a:prstGeom>
          <a:noFill/>
        </p:spPr>
        <p:txBody>
          <a:bodyPr wrap="square" lIns="0" tIns="0" rIns="0" bIns="0" rtlCol="0">
            <a:spAutoFit/>
          </a:bodyPr>
          <a:lstStyle/>
          <a:p>
            <a:pPr marL="0" indent="0">
              <a:spcBef>
                <a:spcPts val="600"/>
              </a:spcBef>
              <a:buSzPct val="100000"/>
              <a:buFont typeface="Arial"/>
              <a:buNone/>
            </a:pPr>
            <a:r>
              <a:rPr lang="en-US" sz="800" dirty="0">
                <a:solidFill>
                  <a:schemeClr val="tx1"/>
                </a:solidFill>
              </a:rPr>
              <a:t>© </a:t>
            </a:r>
            <a:r>
              <a:rPr lang="sr-Latn-RS" sz="800" dirty="0" err="1">
                <a:solidFill>
                  <a:schemeClr val="tx1"/>
                </a:solidFill>
              </a:rPr>
              <a:t>Deloitte</a:t>
            </a:r>
            <a:r>
              <a:rPr lang="sr-Latn-RS" sz="800" dirty="0">
                <a:solidFill>
                  <a:schemeClr val="tx1"/>
                </a:solidFill>
              </a:rPr>
              <a:t> </a:t>
            </a:r>
            <a:r>
              <a:rPr lang="sr-Latn-RS" sz="800" dirty="0" err="1">
                <a:solidFill>
                  <a:schemeClr val="tx1"/>
                </a:solidFill>
              </a:rPr>
              <a:t>Serbia</a:t>
            </a:r>
            <a:r>
              <a:rPr lang="sr-Latn-RS" sz="800" dirty="0">
                <a:solidFill>
                  <a:schemeClr val="tx1"/>
                </a:solidFill>
              </a:rPr>
              <a:t> 2023</a:t>
            </a:r>
            <a:endParaRPr lang="en-US" sz="1000" dirty="0">
              <a:solidFill>
                <a:schemeClr val="tx1"/>
              </a:solidFill>
            </a:endParaRPr>
          </a:p>
        </p:txBody>
      </p:sp>
    </p:spTree>
    <p:extLst>
      <p:ext uri="{BB962C8B-B14F-4D97-AF65-F5344CB8AC3E}">
        <p14:creationId xmlns:p14="http://schemas.microsoft.com/office/powerpoint/2010/main" val="224076819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57" r:id="rId35"/>
    <p:sldLayoutId id="2147483793" r:id="rId36"/>
    <p:sldLayoutId id="2147483695" r:id="rId37"/>
  </p:sldLayoutIdLst>
  <p:transition>
    <p:fade/>
  </p:transition>
  <p:txStyles>
    <p:title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300" b="0" kern="1200">
          <a:solidFill>
            <a:schemeClr val="tx1"/>
          </a:solidFill>
          <a:latin typeface="+mn-lt"/>
          <a:ea typeface="+mn-ea"/>
          <a:cs typeface="Calibri Light" panose="020F0302020204030204" pitchFamily="34" charset="0"/>
        </a:defRPr>
      </a:lvl1pPr>
      <a:lvl2pPr marL="0" indent="0" algn="l" defTabSz="914400" rtl="0" eaLnBrk="1" latinLnBrk="0" hangingPunct="1">
        <a:spcBef>
          <a:spcPts val="0"/>
        </a:spcBef>
        <a:spcAft>
          <a:spcPts val="1000"/>
        </a:spcAft>
        <a:buClrTx/>
        <a:buSzPct val="100000"/>
        <a:buFont typeface="Arial"/>
        <a:buNone/>
        <a:defRPr lang="en-US" sz="1300" b="1" kern="1200" dirty="0" smtClean="0">
          <a:solidFill>
            <a:schemeClr val="tx1"/>
          </a:solidFill>
          <a:latin typeface="+mj-lt"/>
          <a:ea typeface="+mn-ea"/>
          <a:cs typeface="Calibri Light" panose="020F0302020204030204" pitchFamily="34" charset="0"/>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300" kern="1200" dirty="0" smtClean="0">
          <a:solidFill>
            <a:schemeClr val="tx1"/>
          </a:solidFill>
          <a:latin typeface="+mn-lt"/>
          <a:ea typeface="+mn-ea"/>
          <a:cs typeface="Calibri Light" panose="020F0302020204030204" pitchFamily="34" charset="0"/>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300" kern="1200" baseline="0" dirty="0" smtClean="0">
          <a:solidFill>
            <a:schemeClr val="tx1"/>
          </a:solidFill>
          <a:latin typeface="+mn-lt"/>
          <a:ea typeface="+mn-ea"/>
          <a:cs typeface="Calibri Light" panose="020F0302020204030204" pitchFamily="34" charset="0"/>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300" kern="1200" baseline="0" dirty="0" smtClean="0">
          <a:solidFill>
            <a:schemeClr val="tx1"/>
          </a:solidFill>
          <a:latin typeface="+mn-lt"/>
          <a:ea typeface="+mn-ea"/>
          <a:cs typeface="Calibri Light" panose="020F0302020204030204" pitchFamily="34" charset="0"/>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4">
          <p15:clr>
            <a:srgbClr val="F26B43"/>
          </p15:clr>
        </p15:guide>
        <p15:guide id="2" orient="horz" pos="2160">
          <p15:clr>
            <a:srgbClr val="F26B43"/>
          </p15:clr>
        </p15:guide>
        <p15:guide id="3" orient="horz" pos="4020">
          <p15:clr>
            <a:srgbClr val="F26B43"/>
          </p15:clr>
        </p15:guide>
        <p15:guide id="4" pos="237">
          <p15:clr>
            <a:srgbClr val="F26B43"/>
          </p15:clr>
        </p15:guide>
        <p15:guide id="5" pos="5523">
          <p15:clr>
            <a:srgbClr val="F26B43"/>
          </p15:clr>
        </p15:guide>
        <p15:guide id="6" orient="horz" pos="1071">
          <p15:clr>
            <a:srgbClr val="F26B43"/>
          </p15:clr>
        </p15:guide>
        <p15:guide id="7" orient="horz" pos="200">
          <p15:clr>
            <a:srgbClr val="F26B43"/>
          </p15:clr>
        </p15:guide>
        <p15:guide id="8" orient="horz" pos="4080">
          <p15:clr>
            <a:srgbClr val="F26B43"/>
          </p15:clr>
        </p15:guide>
        <p15:guide id="10" pos="3721">
          <p15:clr>
            <a:srgbClr val="F26B43"/>
          </p15:clr>
        </p15:guide>
        <p15:guide id="11" orient="horz" pos="236">
          <p15:clr>
            <a:srgbClr val="F26B43"/>
          </p15:clr>
        </p15:guide>
        <p15:guide id="12" pos="1022">
          <p15:clr>
            <a:srgbClr val="F26B43"/>
          </p15:clr>
        </p15:guide>
        <p15:guide id="13" pos="1137">
          <p15:clr>
            <a:srgbClr val="F26B43"/>
          </p15:clr>
        </p15:guide>
        <p15:guide id="14" pos="1920">
          <p15:clr>
            <a:srgbClr val="F26B43"/>
          </p15:clr>
        </p15:guide>
        <p15:guide id="15" pos="2033">
          <p15:clr>
            <a:srgbClr val="F26B43"/>
          </p15:clr>
        </p15:guide>
        <p15:guide id="16" pos="4620">
          <p15:clr>
            <a:srgbClr val="F26B43"/>
          </p15:clr>
        </p15:guide>
        <p15:guide id="17" pos="2823">
          <p15:clr>
            <a:srgbClr val="F26B43"/>
          </p15:clr>
        </p15:guide>
        <p15:guide id="18" pos="2937">
          <p15:clr>
            <a:srgbClr val="F26B43"/>
          </p15:clr>
        </p15:guide>
        <p15:guide id="19" pos="2880">
          <p15:clr>
            <a:srgbClr val="F26B43"/>
          </p15:clr>
        </p15:guide>
        <p15:guide id="20" pos="4734">
          <p15:clr>
            <a:srgbClr val="F26B43"/>
          </p15:clr>
        </p15:guide>
        <p15:guide id="21" orient="horz" pos="1049">
          <p15:clr>
            <a:srgbClr val="F26B43"/>
          </p15:clr>
        </p15:guide>
        <p15:guide id="22" orient="horz" pos="6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5"/>
            </p:custDataLst>
            <p:extLst>
              <p:ext uri="{D42A27DB-BD31-4B8C-83A1-F6EECF244321}">
                <p14:modId xmlns:p14="http://schemas.microsoft.com/office/powerpoint/2010/main" val="1132869033"/>
              </p:ext>
            </p:extLst>
          </p:nvPr>
        </p:nvGraphicFramePr>
        <p:xfrm>
          <a:off x="2118" y="1906"/>
          <a:ext cx="2116" cy="1904"/>
        </p:xfrm>
        <a:graphic>
          <a:graphicData uri="http://schemas.openxmlformats.org/presentationml/2006/ole">
            <mc:AlternateContent xmlns:mc="http://schemas.openxmlformats.org/markup-compatibility/2006">
              <mc:Choice xmlns:v="urn:schemas-microsoft-com:vml" Requires="v">
                <p:oleObj name="think-cell Slide" r:id="rId29" imgW="360" imgH="360" progId="TCLayout.ActiveDocument.1">
                  <p:embed/>
                </p:oleObj>
              </mc:Choice>
              <mc:Fallback>
                <p:oleObj name="think-cell Slide" r:id="rId29" imgW="360" imgH="360" progId="TCLayout.ActiveDocument.1">
                  <p:embed/>
                  <p:pic>
                    <p:nvPicPr>
                      <p:cNvPr id="7" name="Object 6" hidden="1"/>
                      <p:cNvPicPr/>
                      <p:nvPr/>
                    </p:nvPicPr>
                    <p:blipFill>
                      <a:blip r:embed="rId30"/>
                      <a:stretch>
                        <a:fillRect/>
                      </a:stretch>
                    </p:blipFill>
                    <p:spPr>
                      <a:xfrm>
                        <a:off x="2118" y="1906"/>
                        <a:ext cx="2116" cy="1904"/>
                      </a:xfrm>
                      <a:prstGeom prst="rect">
                        <a:avLst/>
                      </a:prstGeom>
                    </p:spPr>
                  </p:pic>
                </p:oleObj>
              </mc:Fallback>
            </mc:AlternateContent>
          </a:graphicData>
        </a:graphic>
      </p:graphicFrame>
      <p:sp>
        <p:nvSpPr>
          <p:cNvPr id="2" name="Title Placeholder 1"/>
          <p:cNvSpPr>
            <a:spLocks noGrp="1"/>
          </p:cNvSpPr>
          <p:nvPr>
            <p:ph type="title"/>
          </p:nvPr>
        </p:nvSpPr>
        <p:spPr>
          <a:xfrm>
            <a:off x="334435" y="145435"/>
            <a:ext cx="9601200" cy="1296650"/>
          </a:xfrm>
          <a:prstGeom prst="rect">
            <a:avLst/>
          </a:prstGeom>
        </p:spPr>
        <p:txBody>
          <a:bodyPr vert="horz" lIns="36000" tIns="36000" rIns="0" bIns="0" rtlCol="0" anchor="t" anchorCtr="0">
            <a:noAutofit/>
          </a:bodyPr>
          <a:lstStyle/>
          <a:p>
            <a:r>
              <a:rPr lang="de-CH" noProof="0" dirty="0"/>
              <a:t>Titelmasterformat durch Klicken bearbeiten</a:t>
            </a:r>
          </a:p>
        </p:txBody>
      </p:sp>
      <p:sp>
        <p:nvSpPr>
          <p:cNvPr id="3" name="Text Placeholder 2"/>
          <p:cNvSpPr>
            <a:spLocks noGrp="1"/>
          </p:cNvSpPr>
          <p:nvPr>
            <p:ph type="body" idx="1"/>
          </p:nvPr>
        </p:nvSpPr>
        <p:spPr>
          <a:xfrm>
            <a:off x="334433" y="1874520"/>
            <a:ext cx="7681384" cy="4320540"/>
          </a:xfrm>
          <a:prstGeom prst="rect">
            <a:avLst/>
          </a:prstGeom>
        </p:spPr>
        <p:txBody>
          <a:bodyPr vert="horz" lIns="36000" tIns="0" rIns="0" bIns="0" rtlCol="0">
            <a:noAutofit/>
          </a:bodyPr>
          <a:lstStyle/>
          <a:p>
            <a:pPr lvl="0"/>
            <a:r>
              <a:rPr lang="de-CH" noProof="0" dirty="0"/>
              <a:t>Textmasterformat bearbeiten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12" name="Footnote" hidden="1"/>
          <p:cNvSpPr txBox="1"/>
          <p:nvPr>
            <p:custDataLst>
              <p:tags r:id="rId26"/>
            </p:custDataLst>
          </p:nvPr>
        </p:nvSpPr>
        <p:spPr>
          <a:xfrm>
            <a:off x="334433" y="6281470"/>
            <a:ext cx="7681385" cy="221599"/>
          </a:xfrm>
          <a:prstGeom prst="rect">
            <a:avLst/>
          </a:prstGeom>
          <a:noFill/>
        </p:spPr>
        <p:txBody>
          <a:bodyPr wrap="square" lIns="43200" tIns="0" rIns="0" bIns="0" rtlCol="0">
            <a:noAutofit/>
          </a:bodyPr>
          <a:lstStyle/>
          <a:p>
            <a:endParaRPr lang="de-CH" sz="720" noProof="0" dirty="0">
              <a:latin typeface="Arial" panose="020B0604020202020204" pitchFamily="34" charset="0"/>
              <a:cs typeface="Arial" panose="020B0604020202020204" pitchFamily="34" charset="0"/>
            </a:endParaRPr>
          </a:p>
        </p:txBody>
      </p:sp>
      <p:sp>
        <p:nvSpPr>
          <p:cNvPr id="4" name="AgendaTitleFrame" hidden="1"/>
          <p:cNvSpPr>
            <a:spLocks/>
          </p:cNvSpPr>
          <p:nvPr userDrawn="1">
            <p:custDataLst>
              <p:tags r:id="rId27"/>
            </p:custDataLst>
          </p:nvPr>
        </p:nvSpPr>
        <p:spPr bwMode="gray">
          <a:xfrm>
            <a:off x="10032437" y="-6816"/>
            <a:ext cx="1728192" cy="747290"/>
          </a:xfrm>
          <a:custGeom>
            <a:avLst/>
            <a:gdLst>
              <a:gd name="connsiteX0" fmla="*/ 0 w 3746846"/>
              <a:gd name="connsiteY0" fmla="*/ 0 h 1800200"/>
              <a:gd name="connsiteX1" fmla="*/ 3746846 w 3746846"/>
              <a:gd name="connsiteY1" fmla="*/ 0 h 1800200"/>
              <a:gd name="connsiteX2" fmla="*/ 3746846 w 3746846"/>
              <a:gd name="connsiteY2" fmla="*/ 1800200 h 1800200"/>
              <a:gd name="connsiteX3" fmla="*/ 0 w 3746846"/>
              <a:gd name="connsiteY3" fmla="*/ 1800200 h 1800200"/>
              <a:gd name="connsiteX4" fmla="*/ 0 w 3746846"/>
              <a:gd name="connsiteY4" fmla="*/ 0 h 1800200"/>
              <a:gd name="connsiteX0" fmla="*/ 0 w 3746846"/>
              <a:gd name="connsiteY0" fmla="*/ 0 h 1800200"/>
              <a:gd name="connsiteX1" fmla="*/ 3746846 w 3746846"/>
              <a:gd name="connsiteY1" fmla="*/ 0 h 1800200"/>
              <a:gd name="connsiteX2" fmla="*/ 3746846 w 3746846"/>
              <a:gd name="connsiteY2" fmla="*/ 1800200 h 1800200"/>
              <a:gd name="connsiteX3" fmla="*/ 0 w 3746846"/>
              <a:gd name="connsiteY3" fmla="*/ 1800200 h 1800200"/>
              <a:gd name="connsiteX4" fmla="*/ 0 w 3746846"/>
              <a:gd name="connsiteY4" fmla="*/ 0 h 1800200"/>
              <a:gd name="connsiteX0" fmla="*/ 0 w 3746846"/>
              <a:gd name="connsiteY0" fmla="*/ 0 h 1800200"/>
              <a:gd name="connsiteX1" fmla="*/ 3746846 w 3746846"/>
              <a:gd name="connsiteY1" fmla="*/ 0 h 1800200"/>
              <a:gd name="connsiteX2" fmla="*/ 3746846 w 3746846"/>
              <a:gd name="connsiteY2" fmla="*/ 1508652 h 1800200"/>
              <a:gd name="connsiteX3" fmla="*/ 0 w 3746846"/>
              <a:gd name="connsiteY3" fmla="*/ 1800200 h 1800200"/>
              <a:gd name="connsiteX4" fmla="*/ 0 w 3746846"/>
              <a:gd name="connsiteY4" fmla="*/ 0 h 1800200"/>
              <a:gd name="connsiteX0" fmla="*/ 0 w 3746846"/>
              <a:gd name="connsiteY0" fmla="*/ 0 h 1800200"/>
              <a:gd name="connsiteX1" fmla="*/ 3746846 w 3746846"/>
              <a:gd name="connsiteY1" fmla="*/ 0 h 1800200"/>
              <a:gd name="connsiteX2" fmla="*/ 3740220 w 3746846"/>
              <a:gd name="connsiteY2" fmla="*/ 1515278 h 1800200"/>
              <a:gd name="connsiteX3" fmla="*/ 0 w 3746846"/>
              <a:gd name="connsiteY3" fmla="*/ 1800200 h 1800200"/>
              <a:gd name="connsiteX4" fmla="*/ 0 w 3746846"/>
              <a:gd name="connsiteY4" fmla="*/ 0 h 1800200"/>
              <a:gd name="connsiteX0" fmla="*/ 0 w 3746846"/>
              <a:gd name="connsiteY0" fmla="*/ 0 h 1800200"/>
              <a:gd name="connsiteX1" fmla="*/ 3746846 w 3746846"/>
              <a:gd name="connsiteY1" fmla="*/ 0 h 1800200"/>
              <a:gd name="connsiteX2" fmla="*/ 3746846 w 3746846"/>
              <a:gd name="connsiteY2" fmla="*/ 1515278 h 1800200"/>
              <a:gd name="connsiteX3" fmla="*/ 0 w 3746846"/>
              <a:gd name="connsiteY3" fmla="*/ 1800200 h 1800200"/>
              <a:gd name="connsiteX4" fmla="*/ 0 w 3746846"/>
              <a:gd name="connsiteY4" fmla="*/ 0 h 1800200"/>
              <a:gd name="connsiteX0" fmla="*/ 0 w 3746846"/>
              <a:gd name="connsiteY0" fmla="*/ 0 h 1800200"/>
              <a:gd name="connsiteX1" fmla="*/ 3746846 w 3746846"/>
              <a:gd name="connsiteY1" fmla="*/ 0 h 1800200"/>
              <a:gd name="connsiteX2" fmla="*/ 3746846 w 3746846"/>
              <a:gd name="connsiteY2" fmla="*/ 1515278 h 1800200"/>
              <a:gd name="connsiteX3" fmla="*/ 0 w 3746846"/>
              <a:gd name="connsiteY3" fmla="*/ 1800200 h 1800200"/>
              <a:gd name="connsiteX4" fmla="*/ 0 w 3746846"/>
              <a:gd name="connsiteY4" fmla="*/ 0 h 1800200"/>
              <a:gd name="connsiteX0" fmla="*/ 0 w 3746846"/>
              <a:gd name="connsiteY0" fmla="*/ 0 h 1800200"/>
              <a:gd name="connsiteX1" fmla="*/ 3746846 w 3746846"/>
              <a:gd name="connsiteY1" fmla="*/ 0 h 1800200"/>
              <a:gd name="connsiteX2" fmla="*/ 3746846 w 3746846"/>
              <a:gd name="connsiteY2" fmla="*/ 1515278 h 1800200"/>
              <a:gd name="connsiteX3" fmla="*/ 0 w 3746846"/>
              <a:gd name="connsiteY3" fmla="*/ 1800200 h 1800200"/>
              <a:gd name="connsiteX4" fmla="*/ 0 w 3746846"/>
              <a:gd name="connsiteY4" fmla="*/ 0 h 1800200"/>
              <a:gd name="connsiteX0" fmla="*/ 0 w 3746846"/>
              <a:gd name="connsiteY0" fmla="*/ 0 h 1800200"/>
              <a:gd name="connsiteX1" fmla="*/ 3746846 w 3746846"/>
              <a:gd name="connsiteY1" fmla="*/ 0 h 1800200"/>
              <a:gd name="connsiteX2" fmla="*/ 3746846 w 3746846"/>
              <a:gd name="connsiteY2" fmla="*/ 1515278 h 1800200"/>
              <a:gd name="connsiteX3" fmla="*/ 0 w 3746846"/>
              <a:gd name="connsiteY3" fmla="*/ 1800200 h 1800200"/>
              <a:gd name="connsiteX4" fmla="*/ 0 w 3746846"/>
              <a:gd name="connsiteY4" fmla="*/ 0 h 1800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6846" h="1800200">
                <a:moveTo>
                  <a:pt x="0" y="0"/>
                </a:moveTo>
                <a:lnTo>
                  <a:pt x="3746846" y="0"/>
                </a:lnTo>
                <a:cubicBezTo>
                  <a:pt x="3746846" y="600067"/>
                  <a:pt x="3740220" y="1233263"/>
                  <a:pt x="3746846" y="1515278"/>
                </a:cubicBezTo>
                <a:cubicBezTo>
                  <a:pt x="2544280" y="1530739"/>
                  <a:pt x="1255575" y="1665470"/>
                  <a:pt x="0" y="1800200"/>
                </a:cubicBezTo>
                <a:lnTo>
                  <a:pt x="0" y="0"/>
                </a:lnTo>
                <a:close/>
              </a:path>
            </a:pathLst>
          </a:cu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960" b="1" dirty="0">
              <a:solidFill>
                <a:srgbClr val="000000"/>
              </a:solidFill>
              <a:latin typeface="Arial" panose="020B0604020202020204" pitchFamily="34" charset="0"/>
              <a:cs typeface="Arial" panose="020B0604020202020204" pitchFamily="34" charset="0"/>
            </a:endParaRPr>
          </a:p>
        </p:txBody>
      </p:sp>
      <p:sp>
        <p:nvSpPr>
          <p:cNvPr id="13" name="Status" hidden="1"/>
          <p:cNvSpPr txBox="1">
            <a:spLocks/>
          </p:cNvSpPr>
          <p:nvPr userDrawn="1">
            <p:custDataLst>
              <p:tags r:id="rId28"/>
            </p:custDataLst>
          </p:nvPr>
        </p:nvSpPr>
        <p:spPr bwMode="gray">
          <a:xfrm>
            <a:off x="11712095" y="1649391"/>
            <a:ext cx="479905" cy="203133"/>
          </a:xfrm>
          <a:prstGeom prst="rect">
            <a:avLst/>
          </a:prstGeom>
          <a:solidFill>
            <a:srgbClr val="DFDFDF"/>
          </a:solidFill>
        </p:spPr>
        <p:txBody>
          <a:bodyPr wrap="none" lIns="86400" tIns="0" rIns="388800" bIns="0" rtlCol="0" anchor="ctr">
            <a:spAutoFit/>
          </a:bodyPr>
          <a:lstStyle/>
          <a:p>
            <a:pPr algn="r"/>
            <a:endParaRPr lang="de-CH" sz="1320" cap="none" baseline="0" dirty="0">
              <a:solidFill>
                <a:srgbClr val="000000"/>
              </a:solidFill>
              <a:latin typeface="Arial" panose="020B0604020202020204" pitchFamily="34" charset="0"/>
              <a:cs typeface="Arial" panose="020B0604020202020204" pitchFamily="34" charset="0"/>
            </a:endParaRPr>
          </a:p>
        </p:txBody>
      </p:sp>
      <p:grpSp>
        <p:nvGrpSpPr>
          <p:cNvPr id="33" name="Group 32">
            <a:extLst>
              <a:ext uri="{FF2B5EF4-FFF2-40B4-BE49-F238E27FC236}">
                <a16:creationId xmlns:a16="http://schemas.microsoft.com/office/drawing/2014/main" id="{A01EE57E-4C1B-4ECF-94C5-14A453751EA1}"/>
              </a:ext>
            </a:extLst>
          </p:cNvPr>
          <p:cNvGrpSpPr>
            <a:grpSpLocks noChangeAspect="1"/>
          </p:cNvGrpSpPr>
          <p:nvPr userDrawn="1"/>
        </p:nvGrpSpPr>
        <p:grpSpPr>
          <a:xfrm>
            <a:off x="10320470" y="6280517"/>
            <a:ext cx="1369361" cy="234294"/>
            <a:chOff x="398463" y="404813"/>
            <a:chExt cx="1627187" cy="307976"/>
          </a:xfrm>
          <a:solidFill>
            <a:sysClr val="windowText" lastClr="000000"/>
          </a:solidFill>
        </p:grpSpPr>
        <p:sp>
          <p:nvSpPr>
            <p:cNvPr id="34" name="Oval 5">
              <a:extLst>
                <a:ext uri="{FF2B5EF4-FFF2-40B4-BE49-F238E27FC236}">
                  <a16:creationId xmlns:a16="http://schemas.microsoft.com/office/drawing/2014/main" id="{848B10DB-7BA0-47A6-A2BF-E43FDE325327}"/>
                </a:ext>
              </a:extLst>
            </p:cNvPr>
            <p:cNvSpPr>
              <a:spLocks noChangeArrowheads="1"/>
            </p:cNvSpPr>
            <p:nvPr userDrawn="1"/>
          </p:nvSpPr>
          <p:spPr bwMode="auto">
            <a:xfrm>
              <a:off x="1938338" y="625476"/>
              <a:ext cx="87312" cy="87313"/>
            </a:xfrm>
            <a:prstGeom prst="ellipse">
              <a:avLst/>
            </a:prstGeom>
            <a:solidFill>
              <a:srgbClr val="86BC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35" name="Freeform 6">
              <a:extLst>
                <a:ext uri="{FF2B5EF4-FFF2-40B4-BE49-F238E27FC236}">
                  <a16:creationId xmlns:a16="http://schemas.microsoft.com/office/drawing/2014/main" id="{B690FCB5-02B0-42C1-A71D-2F5ABCA25FF7}"/>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36" name="Rectangle 7">
              <a:extLst>
                <a:ext uri="{FF2B5EF4-FFF2-40B4-BE49-F238E27FC236}">
                  <a16:creationId xmlns:a16="http://schemas.microsoft.com/office/drawing/2014/main" id="{358223E3-2772-41EC-BDC5-F0327F14B288}"/>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37" name="Freeform 8">
              <a:extLst>
                <a:ext uri="{FF2B5EF4-FFF2-40B4-BE49-F238E27FC236}">
                  <a16:creationId xmlns:a16="http://schemas.microsoft.com/office/drawing/2014/main" id="{60E75CE7-1268-47E9-A585-16E350CB0979}"/>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38" name="Rectangle 9">
              <a:extLst>
                <a:ext uri="{FF2B5EF4-FFF2-40B4-BE49-F238E27FC236}">
                  <a16:creationId xmlns:a16="http://schemas.microsoft.com/office/drawing/2014/main" id="{BF8B8A80-FD9A-43B9-A936-A0BE1CAD8037}"/>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39" name="Rectangle 10">
              <a:extLst>
                <a:ext uri="{FF2B5EF4-FFF2-40B4-BE49-F238E27FC236}">
                  <a16:creationId xmlns:a16="http://schemas.microsoft.com/office/drawing/2014/main" id="{5DA18E48-2689-422E-A84C-ECB5B61A0D29}"/>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40" name="Freeform 11">
              <a:extLst>
                <a:ext uri="{FF2B5EF4-FFF2-40B4-BE49-F238E27FC236}">
                  <a16:creationId xmlns:a16="http://schemas.microsoft.com/office/drawing/2014/main" id="{D9316E24-7A8A-4FCF-B2C4-4EE40E3BA994}"/>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41" name="Freeform 12">
              <a:extLst>
                <a:ext uri="{FF2B5EF4-FFF2-40B4-BE49-F238E27FC236}">
                  <a16:creationId xmlns:a16="http://schemas.microsoft.com/office/drawing/2014/main" id="{76354CE9-D577-46E8-886D-1BBB079BE4DC}"/>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42" name="Freeform 13">
              <a:extLst>
                <a:ext uri="{FF2B5EF4-FFF2-40B4-BE49-F238E27FC236}">
                  <a16:creationId xmlns:a16="http://schemas.microsoft.com/office/drawing/2014/main" id="{2232419E-4011-4B15-A744-7F8FCDD1F558}"/>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sp>
          <p:nvSpPr>
            <p:cNvPr id="43" name="Freeform 14">
              <a:extLst>
                <a:ext uri="{FF2B5EF4-FFF2-40B4-BE49-F238E27FC236}">
                  <a16:creationId xmlns:a16="http://schemas.microsoft.com/office/drawing/2014/main" id="{2F957E66-C402-4A51-A806-6052AEAFC8F2}"/>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097280" eaLnBrk="1" fontAlgn="auto" latinLnBrk="0" hangingPunct="1">
                <a:lnSpc>
                  <a:spcPct val="100000"/>
                </a:lnSpc>
                <a:spcBef>
                  <a:spcPts val="0"/>
                </a:spcBef>
                <a:spcAft>
                  <a:spcPts val="0"/>
                </a:spcAft>
                <a:buClrTx/>
                <a:buSzTx/>
                <a:buFontTx/>
                <a:buNone/>
                <a:tabLst/>
                <a:defRPr/>
              </a:pPr>
              <a:endParaRPr kumimoji="0" lang="en-US" sz="2160" b="0" i="0" u="none" strike="noStrike" kern="0" cap="none" spc="0" normalizeH="0" baseline="0" noProof="0" dirty="0">
                <a:ln>
                  <a:noFill/>
                </a:ln>
                <a:solidFill>
                  <a:prstClr val="white"/>
                </a:solidFill>
                <a:effectLst/>
                <a:uLnTx/>
                <a:uFillTx/>
                <a:latin typeface="Calibri"/>
              </a:endParaRPr>
            </a:p>
          </p:txBody>
        </p:sp>
      </p:grpSp>
    </p:spTree>
    <p:extLst>
      <p:ext uri="{BB962C8B-B14F-4D97-AF65-F5344CB8AC3E}">
        <p14:creationId xmlns:p14="http://schemas.microsoft.com/office/powerpoint/2010/main" val="212041820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 id="2147483751" r:id="rId19"/>
    <p:sldLayoutId id="2147483753" r:id="rId20"/>
    <p:sldLayoutId id="2147483754" r:id="rId21"/>
    <p:sldLayoutId id="2147483755" r:id="rId22"/>
    <p:sldLayoutId id="2147483756" r:id="rId23"/>
  </p:sldLayoutIdLst>
  <p:hf hdr="0" ftr="0"/>
  <p:txStyles>
    <p:titleStyle>
      <a:lvl1pPr algn="l" defTabSz="1097280" rtl="0" eaLnBrk="1" latinLnBrk="0" hangingPunct="1">
        <a:spcBef>
          <a:spcPct val="0"/>
        </a:spcBef>
        <a:buNone/>
        <a:defRPr sz="3840" kern="1200">
          <a:solidFill>
            <a:srgbClr val="7ABC32"/>
          </a:solidFill>
          <a:latin typeface="Times New Roman" panose="02020603050405020304" pitchFamily="18" charset="0"/>
          <a:ea typeface="+mj-ea"/>
          <a:cs typeface="Times New Roman" panose="02020603050405020304" pitchFamily="18" charset="0"/>
        </a:defRPr>
      </a:lvl1pPr>
    </p:titleStyle>
    <p:bodyStyle>
      <a:lvl1pPr marL="216000" indent="-216000" algn="l" defTabSz="1097280" rtl="0" eaLnBrk="1" latinLnBrk="0" hangingPunct="1">
        <a:lnSpc>
          <a:spcPct val="100000"/>
        </a:lnSpc>
        <a:spcBef>
          <a:spcPts val="0"/>
        </a:spcBef>
        <a:spcAft>
          <a:spcPts val="960"/>
        </a:spcAft>
        <a:buClr>
          <a:srgbClr val="7ABC32"/>
        </a:buClr>
        <a:buFont typeface="Arial" panose="020B0604020202020204" pitchFamily="34" charset="0"/>
        <a:buChar char="•"/>
        <a:defRPr sz="1920" kern="1200">
          <a:solidFill>
            <a:srgbClr val="000000"/>
          </a:solidFill>
          <a:latin typeface="Arial" panose="020B0604020202020204" pitchFamily="34" charset="0"/>
          <a:ea typeface="+mn-ea"/>
          <a:cs typeface="Arial" panose="020B0604020202020204" pitchFamily="34" charset="0"/>
        </a:defRPr>
      </a:lvl1pPr>
      <a:lvl2pPr marL="475200" indent="-216000" algn="l" defTabSz="1097280" rtl="0" eaLnBrk="1" latinLnBrk="0" hangingPunct="1">
        <a:lnSpc>
          <a:spcPct val="100000"/>
        </a:lnSpc>
        <a:spcBef>
          <a:spcPts val="0"/>
        </a:spcBef>
        <a:spcAft>
          <a:spcPts val="720"/>
        </a:spcAft>
        <a:buClr>
          <a:srgbClr val="7ABC32"/>
        </a:buClr>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2pPr>
      <a:lvl3pPr marL="648000" indent="-216000" algn="l" defTabSz="1097280" rtl="0" eaLnBrk="1" latinLnBrk="0" hangingPunct="1">
        <a:lnSpc>
          <a:spcPct val="100000"/>
        </a:lnSpc>
        <a:spcBef>
          <a:spcPts val="0"/>
        </a:spcBef>
        <a:spcAft>
          <a:spcPts val="720"/>
        </a:spcAft>
        <a:buClr>
          <a:srgbClr val="7ABC32"/>
        </a:buClr>
        <a:buFont typeface="Arial" panose="020B0604020202020204" pitchFamily="34" charset="0"/>
        <a:buChar char="•"/>
        <a:defRPr sz="1680" kern="1200">
          <a:solidFill>
            <a:srgbClr val="000000"/>
          </a:solidFill>
          <a:latin typeface="Arial" panose="020B0604020202020204" pitchFamily="34" charset="0"/>
          <a:ea typeface="+mn-ea"/>
          <a:cs typeface="Arial" panose="020B0604020202020204" pitchFamily="34" charset="0"/>
        </a:defRPr>
      </a:lvl3pPr>
      <a:lvl4pPr marL="862966" indent="-215266" algn="l" defTabSz="1097280" rtl="0" eaLnBrk="1" latinLnBrk="0" hangingPunct="1">
        <a:lnSpc>
          <a:spcPct val="100000"/>
        </a:lnSpc>
        <a:spcBef>
          <a:spcPts val="0"/>
        </a:spcBef>
        <a:spcAft>
          <a:spcPts val="720"/>
        </a:spcAft>
        <a:buClr>
          <a:srgbClr val="7ABC32"/>
        </a:buClr>
        <a:buFont typeface="Arial" panose="020B0604020202020204" pitchFamily="34" charset="0"/>
        <a:buChar char="–"/>
        <a:defRPr sz="1560" kern="1200">
          <a:solidFill>
            <a:srgbClr val="000000"/>
          </a:solidFill>
          <a:latin typeface="Arial" panose="020B0604020202020204" pitchFamily="34" charset="0"/>
          <a:ea typeface="+mn-ea"/>
          <a:cs typeface="Arial" panose="020B0604020202020204" pitchFamily="34" charset="0"/>
        </a:defRPr>
      </a:lvl4pPr>
      <a:lvl5pPr marL="1071360" indent="-215266" algn="l" defTabSz="1291590" rtl="0" eaLnBrk="1" latinLnBrk="0" hangingPunct="1">
        <a:lnSpc>
          <a:spcPct val="100000"/>
        </a:lnSpc>
        <a:spcBef>
          <a:spcPts val="0"/>
        </a:spcBef>
        <a:spcAft>
          <a:spcPts val="720"/>
        </a:spcAft>
        <a:buClr>
          <a:srgbClr val="7ABC32"/>
        </a:buClr>
        <a:buFont typeface="Arial" panose="020B0604020202020204" pitchFamily="34" charset="0"/>
        <a:buChar char="•"/>
        <a:tabLst/>
        <a:defRPr sz="1440" kern="1200">
          <a:solidFill>
            <a:srgbClr val="000000"/>
          </a:solidFill>
          <a:latin typeface="Arial" panose="020B0604020202020204" pitchFamily="34" charset="0"/>
          <a:ea typeface="+mn-ea"/>
          <a:cs typeface="Arial" panose="020B0604020202020204" pitchFamily="34" charset="0"/>
        </a:defRPr>
      </a:lvl5pPr>
      <a:lvl6pPr marL="1287360" indent="-216000" algn="l" defTabSz="1097280" rtl="0" eaLnBrk="1" latinLnBrk="0" hangingPunct="1">
        <a:spcBef>
          <a:spcPts val="0"/>
        </a:spcBef>
        <a:spcAft>
          <a:spcPts val="720"/>
        </a:spcAft>
        <a:buClr>
          <a:srgbClr val="D82034"/>
        </a:buClr>
        <a:buFont typeface="Arial" panose="020B0604020202020204" pitchFamily="34" charset="0"/>
        <a:buChar char="–"/>
        <a:defRPr sz="1440" kern="1200">
          <a:solidFill>
            <a:schemeClr val="tx1"/>
          </a:solidFill>
          <a:latin typeface="+mn-lt"/>
          <a:ea typeface="+mn-ea"/>
          <a:cs typeface="+mn-cs"/>
        </a:defRPr>
      </a:lvl6pPr>
      <a:lvl7pPr marL="1473120" indent="-216000" algn="l" defTabSz="1097280" rtl="0" eaLnBrk="1" latinLnBrk="0" hangingPunct="1">
        <a:spcBef>
          <a:spcPts val="0"/>
        </a:spcBef>
        <a:spcAft>
          <a:spcPts val="720"/>
        </a:spcAft>
        <a:buClr>
          <a:srgbClr val="D82034"/>
        </a:buClr>
        <a:buFont typeface="Arial" panose="020B0604020202020204" pitchFamily="34" charset="0"/>
        <a:buChar char="•"/>
        <a:defRPr sz="1440" kern="1200">
          <a:solidFill>
            <a:schemeClr val="tx1"/>
          </a:solidFill>
          <a:latin typeface="+mn-lt"/>
          <a:ea typeface="+mn-ea"/>
          <a:cs typeface="+mn-cs"/>
        </a:defRPr>
      </a:lvl7pPr>
      <a:lvl8pPr marL="1697760" indent="-216000" algn="l" defTabSz="1097280" rtl="0" eaLnBrk="1" latinLnBrk="0" hangingPunct="1">
        <a:spcBef>
          <a:spcPts val="0"/>
        </a:spcBef>
        <a:spcAft>
          <a:spcPts val="720"/>
        </a:spcAft>
        <a:buClr>
          <a:srgbClr val="D82034"/>
        </a:buClr>
        <a:buFont typeface="Arial" panose="020B0604020202020204" pitchFamily="34" charset="0"/>
        <a:buChar char="–"/>
        <a:defRPr sz="1440" kern="1200">
          <a:solidFill>
            <a:schemeClr val="tx1"/>
          </a:solidFill>
          <a:latin typeface="+mn-lt"/>
          <a:ea typeface="+mn-ea"/>
          <a:cs typeface="+mn-cs"/>
        </a:defRPr>
      </a:lvl8pPr>
      <a:lvl9pPr marL="1922400" indent="-216000" algn="l" defTabSz="1097280" rtl="0" eaLnBrk="1" latinLnBrk="0" hangingPunct="1">
        <a:spcBef>
          <a:spcPts val="0"/>
        </a:spcBef>
        <a:spcAft>
          <a:spcPts val="720"/>
        </a:spcAft>
        <a:buClr>
          <a:srgbClr val="D82034"/>
        </a:buClr>
        <a:buFont typeface="Arial" panose="020B0604020202020204" pitchFamily="34" charset="0"/>
        <a:buChar char="•"/>
        <a:defRPr sz="144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58">
          <p15:clr>
            <a:srgbClr val="F26B43"/>
          </p15:clr>
        </p15:guide>
        <p15:guide id="2" pos="3787">
          <p15:clr>
            <a:srgbClr val="F26B43"/>
          </p15:clr>
        </p15:guide>
        <p15:guide id="3" pos="4740">
          <p15:clr>
            <a:srgbClr val="F26B43"/>
          </p15:clr>
        </p15:guide>
        <p15:guide id="4" pos="5556">
          <p15:clr>
            <a:srgbClr val="F26B43"/>
          </p15:clr>
        </p15:guide>
        <p15:guide id="5" orient="horz" pos="984">
          <p15:clr>
            <a:srgbClr val="F26B43"/>
          </p15:clr>
        </p15:guide>
        <p15:guide id="6" orient="horz" pos="3252">
          <p15:clr>
            <a:srgbClr val="F26B43"/>
          </p15:clr>
        </p15:guide>
        <p15:guide id="7" orient="horz" pos="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38"/>
            </p:custDataLst>
            <p:extLst>
              <p:ext uri="{D42A27DB-BD31-4B8C-83A1-F6EECF244321}">
                <p14:modId xmlns:p14="http://schemas.microsoft.com/office/powerpoint/2010/main" val="1673403789"/>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39" imgW="270" imgH="270" progId="TCLayout.ActiveDocument.1">
                  <p:embed/>
                </p:oleObj>
              </mc:Choice>
              <mc:Fallback>
                <p:oleObj name="think-cell Slide" r:id="rId39" imgW="270" imgH="270" progId="TCLayout.ActiveDocument.1">
                  <p:embed/>
                  <p:pic>
                    <p:nvPicPr>
                      <p:cNvPr id="4" name="Object 3" hidden="1"/>
                      <p:cNvPicPr/>
                      <p:nvPr/>
                    </p:nvPicPr>
                    <p:blipFill>
                      <a:blip r:embed="rId40"/>
                      <a:stretch>
                        <a:fillRect/>
                      </a:stretch>
                    </p:blipFill>
                    <p:spPr>
                      <a:xfrm>
                        <a:off x="2118" y="1589"/>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501651" y="317501"/>
            <a:ext cx="11188700" cy="309820"/>
          </a:xfrm>
          <a:prstGeom prst="rect">
            <a:avLst/>
          </a:prstGeom>
        </p:spPr>
        <p:txBody>
          <a:bodyPr vert="horz" lIns="0" tIns="0" rIns="0" bIns="0" rtlCol="0" anchor="t" anchorCtr="0">
            <a:noAutofit/>
          </a:bodyPr>
          <a:lstStyle/>
          <a:p>
            <a:r>
              <a:rPr lang="en-US" noProof="0"/>
              <a:t>Click to edit Master title style</a:t>
            </a:r>
          </a:p>
        </p:txBody>
      </p:sp>
      <p:sp>
        <p:nvSpPr>
          <p:cNvPr id="19" name="Text Placeholder 18"/>
          <p:cNvSpPr>
            <a:spLocks noGrp="1"/>
          </p:cNvSpPr>
          <p:nvPr>
            <p:ph type="body" idx="1"/>
          </p:nvPr>
        </p:nvSpPr>
        <p:spPr>
          <a:xfrm>
            <a:off x="501650" y="1665289"/>
            <a:ext cx="11188700" cy="4716462"/>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Box 2"/>
          <p:cNvSpPr txBox="1"/>
          <p:nvPr userDrawn="1"/>
        </p:nvSpPr>
        <p:spPr>
          <a:xfrm>
            <a:off x="11382375" y="6540499"/>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tx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dirty="0">
              <a:solidFill>
                <a:schemeClr val="tx1"/>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6CB43FFE-C3C5-0E78-0E60-8008FE517621}"/>
              </a:ext>
            </a:extLst>
          </p:cNvPr>
          <p:cNvSpPr txBox="1"/>
          <p:nvPr userDrawn="1"/>
        </p:nvSpPr>
        <p:spPr>
          <a:xfrm>
            <a:off x="501650" y="6540499"/>
            <a:ext cx="3035877" cy="123111"/>
          </a:xfrm>
          <a:prstGeom prst="rect">
            <a:avLst/>
          </a:prstGeom>
          <a:noFill/>
        </p:spPr>
        <p:txBody>
          <a:bodyPr wrap="square" lIns="0" tIns="0" rIns="0" bIns="0" rtlCol="0">
            <a:spAutoFit/>
          </a:bodyPr>
          <a:lstStyle/>
          <a:p>
            <a:pPr marL="0" indent="0">
              <a:spcBef>
                <a:spcPts val="600"/>
              </a:spcBef>
              <a:buSzPct val="100000"/>
              <a:buFont typeface="Arial"/>
              <a:buNone/>
            </a:pPr>
            <a:r>
              <a:rPr lang="en-US" sz="800" dirty="0">
                <a:solidFill>
                  <a:schemeClr val="tx1"/>
                </a:solidFill>
              </a:rPr>
              <a:t>© Deloitte Serbia 202</a:t>
            </a:r>
            <a:r>
              <a:rPr lang="ru-RU" sz="800" dirty="0">
                <a:solidFill>
                  <a:schemeClr val="tx1"/>
                </a:solidFill>
              </a:rPr>
              <a:t>3</a:t>
            </a:r>
            <a:endParaRPr lang="en-US" sz="1000" dirty="0">
              <a:solidFill>
                <a:schemeClr val="tx1"/>
              </a:solidFill>
            </a:endParaRPr>
          </a:p>
        </p:txBody>
      </p:sp>
    </p:spTree>
    <p:extLst>
      <p:ext uri="{BB962C8B-B14F-4D97-AF65-F5344CB8AC3E}">
        <p14:creationId xmlns:p14="http://schemas.microsoft.com/office/powerpoint/2010/main" val="4275180399"/>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 id="2147483776" r:id="rId18"/>
    <p:sldLayoutId id="2147483777" r:id="rId19"/>
    <p:sldLayoutId id="2147483778" r:id="rId20"/>
    <p:sldLayoutId id="2147483779" r:id="rId21"/>
    <p:sldLayoutId id="2147483780" r:id="rId22"/>
    <p:sldLayoutId id="2147483781" r:id="rId23"/>
    <p:sldLayoutId id="2147483782" r:id="rId24"/>
    <p:sldLayoutId id="2147483783" r:id="rId25"/>
    <p:sldLayoutId id="2147483784" r:id="rId26"/>
    <p:sldLayoutId id="2147483785" r:id="rId27"/>
    <p:sldLayoutId id="2147483786" r:id="rId28"/>
    <p:sldLayoutId id="2147483787" r:id="rId29"/>
    <p:sldLayoutId id="2147483788" r:id="rId30"/>
    <p:sldLayoutId id="2147483789" r:id="rId31"/>
    <p:sldLayoutId id="2147483790" r:id="rId32"/>
    <p:sldLayoutId id="2147483791" r:id="rId33"/>
    <p:sldLayoutId id="2147483792" r:id="rId34"/>
    <p:sldLayoutId id="2147483796" r:id="rId35"/>
    <p:sldLayoutId id="2147483797" r:id="rId36"/>
  </p:sldLayoutIdLst>
  <p:transition>
    <p:fade/>
  </p:transition>
  <p:txStyles>
    <p:titleStyle>
      <a:lvl1pPr algn="l" defTabSz="914400" rtl="0" eaLnBrk="1" latinLnBrk="0" hangingPunct="1">
        <a:spcBef>
          <a:spcPct val="0"/>
        </a:spcBef>
        <a:buNone/>
        <a:defRPr sz="2100" kern="1200">
          <a:solidFill>
            <a:schemeClr val="tx1"/>
          </a:solidFill>
          <a:latin typeface="+mn-lt"/>
          <a:ea typeface="+mj-ea"/>
          <a:cs typeface="Calibri Light" panose="020F0302020204030204" pitchFamily="34" charset="0"/>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300" b="0" kern="1200">
          <a:solidFill>
            <a:schemeClr val="tx1"/>
          </a:solidFill>
          <a:latin typeface="+mn-lt"/>
          <a:ea typeface="+mn-ea"/>
          <a:cs typeface="Calibri Light" panose="020F0302020204030204" pitchFamily="34" charset="0"/>
        </a:defRPr>
      </a:lvl1pPr>
      <a:lvl2pPr marL="0" indent="0" algn="l" defTabSz="914400" rtl="0" eaLnBrk="1" latinLnBrk="0" hangingPunct="1">
        <a:spcBef>
          <a:spcPts val="0"/>
        </a:spcBef>
        <a:spcAft>
          <a:spcPts val="1000"/>
        </a:spcAft>
        <a:buClrTx/>
        <a:buSzPct val="100000"/>
        <a:buFont typeface="Arial"/>
        <a:buNone/>
        <a:defRPr lang="en-US" sz="1300" b="1" kern="1200" dirty="0" smtClean="0">
          <a:solidFill>
            <a:schemeClr val="tx1"/>
          </a:solidFill>
          <a:latin typeface="+mj-lt"/>
          <a:ea typeface="+mn-ea"/>
          <a:cs typeface="Calibri Light" panose="020F0302020204030204" pitchFamily="34" charset="0"/>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300" kern="1200" dirty="0" smtClean="0">
          <a:solidFill>
            <a:schemeClr val="tx1"/>
          </a:solidFill>
          <a:latin typeface="+mn-lt"/>
          <a:ea typeface="+mn-ea"/>
          <a:cs typeface="Calibri Light" panose="020F0302020204030204" pitchFamily="34" charset="0"/>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300" kern="1200" baseline="0" dirty="0" smtClean="0">
          <a:solidFill>
            <a:schemeClr val="tx1"/>
          </a:solidFill>
          <a:latin typeface="+mn-lt"/>
          <a:ea typeface="+mn-ea"/>
          <a:cs typeface="Calibri Light" panose="020F0302020204030204" pitchFamily="34" charset="0"/>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300" kern="1200" baseline="0" dirty="0" smtClean="0">
          <a:solidFill>
            <a:schemeClr val="tx1"/>
          </a:solidFill>
          <a:latin typeface="+mn-lt"/>
          <a:ea typeface="+mn-ea"/>
          <a:cs typeface="Calibri Light" panose="020F0302020204030204" pitchFamily="34" charset="0"/>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4">
          <p15:clr>
            <a:srgbClr val="F26B43"/>
          </p15:clr>
        </p15:guide>
        <p15:guide id="2" orient="horz" pos="2160">
          <p15:clr>
            <a:srgbClr val="F26B43"/>
          </p15:clr>
        </p15:guide>
        <p15:guide id="3" orient="horz" pos="4020">
          <p15:clr>
            <a:srgbClr val="F26B43"/>
          </p15:clr>
        </p15:guide>
        <p15:guide id="4" pos="237">
          <p15:clr>
            <a:srgbClr val="F26B43"/>
          </p15:clr>
        </p15:guide>
        <p15:guide id="5" pos="5523">
          <p15:clr>
            <a:srgbClr val="F26B43"/>
          </p15:clr>
        </p15:guide>
        <p15:guide id="6" orient="horz" pos="1071">
          <p15:clr>
            <a:srgbClr val="F26B43"/>
          </p15:clr>
        </p15:guide>
        <p15:guide id="7" orient="horz" pos="200">
          <p15:clr>
            <a:srgbClr val="F26B43"/>
          </p15:clr>
        </p15:guide>
        <p15:guide id="8" orient="horz" pos="4080">
          <p15:clr>
            <a:srgbClr val="F26B43"/>
          </p15:clr>
        </p15:guide>
        <p15:guide id="10" pos="3721">
          <p15:clr>
            <a:srgbClr val="F26B43"/>
          </p15:clr>
        </p15:guide>
        <p15:guide id="11" orient="horz" pos="236">
          <p15:clr>
            <a:srgbClr val="F26B43"/>
          </p15:clr>
        </p15:guide>
        <p15:guide id="12" pos="1022">
          <p15:clr>
            <a:srgbClr val="F26B43"/>
          </p15:clr>
        </p15:guide>
        <p15:guide id="13" pos="1137">
          <p15:clr>
            <a:srgbClr val="F26B43"/>
          </p15:clr>
        </p15:guide>
        <p15:guide id="14" pos="1920">
          <p15:clr>
            <a:srgbClr val="F26B43"/>
          </p15:clr>
        </p15:guide>
        <p15:guide id="15" pos="2033">
          <p15:clr>
            <a:srgbClr val="F26B43"/>
          </p15:clr>
        </p15:guide>
        <p15:guide id="16" pos="4620">
          <p15:clr>
            <a:srgbClr val="F26B43"/>
          </p15:clr>
        </p15:guide>
        <p15:guide id="17" pos="2823">
          <p15:clr>
            <a:srgbClr val="F26B43"/>
          </p15:clr>
        </p15:guide>
        <p15:guide id="18" pos="2937">
          <p15:clr>
            <a:srgbClr val="F26B43"/>
          </p15:clr>
        </p15:guide>
        <p15:guide id="19" pos="2880">
          <p15:clr>
            <a:srgbClr val="F26B43"/>
          </p15:clr>
        </p15:guide>
        <p15:guide id="20" pos="4734">
          <p15:clr>
            <a:srgbClr val="F26B43"/>
          </p15:clr>
        </p15:guide>
        <p15:guide id="21" orient="horz" pos="1049">
          <p15:clr>
            <a:srgbClr val="F26B43"/>
          </p15:clr>
        </p15:guide>
        <p15:guide id="22" orient="horz" pos="6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12/7/2023</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
        <p:nvSpPr>
          <p:cNvPr id="7" name="TextBox 6">
            <a:extLst>
              <a:ext uri="{FF2B5EF4-FFF2-40B4-BE49-F238E27FC236}">
                <a16:creationId xmlns:a16="http://schemas.microsoft.com/office/drawing/2014/main" id="{ED1DEFC9-AC3D-BF7C-5A73-57F72660C374}"/>
              </a:ext>
            </a:extLst>
          </p:cNvPr>
          <p:cNvSpPr txBox="1"/>
          <p:nvPr userDrawn="1"/>
        </p:nvSpPr>
        <p:spPr>
          <a:xfrm>
            <a:off x="11382375" y="6540499"/>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tx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dirty="0">
              <a:solidFill>
                <a:schemeClr val="tx1"/>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16DF00C8-007F-2C9B-3F66-28653C05F5D1}"/>
              </a:ext>
            </a:extLst>
          </p:cNvPr>
          <p:cNvSpPr txBox="1"/>
          <p:nvPr userDrawn="1"/>
        </p:nvSpPr>
        <p:spPr>
          <a:xfrm>
            <a:off x="501650" y="6540499"/>
            <a:ext cx="3035877" cy="123111"/>
          </a:xfrm>
          <a:prstGeom prst="rect">
            <a:avLst/>
          </a:prstGeom>
          <a:noFill/>
        </p:spPr>
        <p:txBody>
          <a:bodyPr wrap="square" lIns="0" tIns="0" rIns="0" bIns="0" rtlCol="0">
            <a:spAutoFit/>
          </a:bodyPr>
          <a:lstStyle/>
          <a:p>
            <a:pPr marL="0" indent="0">
              <a:spcBef>
                <a:spcPts val="600"/>
              </a:spcBef>
              <a:buSzPct val="100000"/>
              <a:buFont typeface="Arial"/>
              <a:buNone/>
            </a:pPr>
            <a:r>
              <a:rPr lang="en-US" sz="800" dirty="0">
                <a:solidFill>
                  <a:schemeClr val="tx1"/>
                </a:solidFill>
              </a:rPr>
              <a:t>© Deloitte Serbia 202</a:t>
            </a:r>
            <a:r>
              <a:rPr lang="ru-RU" sz="800" dirty="0">
                <a:solidFill>
                  <a:schemeClr val="tx1"/>
                </a:solidFill>
              </a:rPr>
              <a:t>3</a:t>
            </a:r>
            <a:endParaRPr lang="en-US" sz="1000" dirty="0">
              <a:solidFill>
                <a:schemeClr val="tx1"/>
              </a:solidFill>
            </a:endParaRPr>
          </a:p>
        </p:txBody>
      </p:sp>
    </p:spTree>
    <p:extLst>
      <p:ext uri="{BB962C8B-B14F-4D97-AF65-F5344CB8AC3E}">
        <p14:creationId xmlns:p14="http://schemas.microsoft.com/office/powerpoint/2010/main" val="2889403493"/>
      </p:ext>
    </p:extLst>
  </p:cSld>
  <p:clrMap bg1="dk1" tx1="lt1" bg2="dk2" tx2="lt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 id="2147483886" r:id="rId13"/>
    <p:sldLayoutId id="2147483887" r:id="rId14"/>
    <p:sldLayoutId id="2147483888" r:id="rId15"/>
    <p:sldLayoutId id="2147483889" r:id="rId16"/>
    <p:sldLayoutId id="2147483890" r:id="rId17"/>
    <p:sldLayoutId id="2147483891" r:id="rId18"/>
    <p:sldLayoutId id="2147483892" r:id="rId19"/>
    <p:sldLayoutId id="2147483893" r:id="rId20"/>
    <p:sldLayoutId id="2147483894" r:id="rId21"/>
    <p:sldLayoutId id="2147483895" r:id="rId22"/>
  </p:sldLayoutIdLst>
  <p:transition>
    <p:fade/>
  </p:transition>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14.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15.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15.xml"/><Relationship Id="rId5" Type="http://schemas.openxmlformats.org/officeDocument/2006/relationships/image" Target="../media/image10.png"/><Relationship Id="rId4" Type="http://schemas.openxmlformats.org/officeDocument/2006/relationships/image" Target="../media/image12.sv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16.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16.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8.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8.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118.xml"/><Relationship Id="rId4" Type="http://schemas.openxmlformats.org/officeDocument/2006/relationships/image" Target="../media/image15.sv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1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8.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0.png"/><Relationship Id="rId1" Type="http://schemas.openxmlformats.org/officeDocument/2006/relationships/slideLayout" Target="../slideLayouts/slideLayout1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18.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18.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0.png"/><Relationship Id="rId1" Type="http://schemas.openxmlformats.org/officeDocument/2006/relationships/slideLayout" Target="../slideLayouts/slideLayout118.xml"/><Relationship Id="rId4" Type="http://schemas.openxmlformats.org/officeDocument/2006/relationships/hyperlink" Target="mailto:rafilipovic@deloittece.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16.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16.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19.jpeg"/><Relationship Id="rId5" Type="http://schemas.openxmlformats.org/officeDocument/2006/relationships/image" Target="../media/image2.emf"/><Relationship Id="rId4" Type="http://schemas.openxmlformats.org/officeDocument/2006/relationships/oleObject" Target="../embeddings/oleObject6.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E327673-1413-4DDD-9B6F-FD99E249528C}"/>
              </a:ext>
            </a:extLst>
          </p:cNvPr>
          <p:cNvPicPr>
            <a:picLocks noChangeAspect="1"/>
          </p:cNvPicPr>
          <p:nvPr/>
        </p:nvPicPr>
        <p:blipFill>
          <a:blip r:embed="rId3"/>
          <a:srcRect/>
          <a:stretch/>
        </p:blipFill>
        <p:spPr>
          <a:xfrm>
            <a:off x="10694852" y="5659120"/>
            <a:ext cx="1198880" cy="1198880"/>
          </a:xfrm>
          <a:prstGeom prst="rect">
            <a:avLst/>
          </a:prstGeom>
        </p:spPr>
      </p:pic>
      <p:sp>
        <p:nvSpPr>
          <p:cNvPr id="9" name="Title 2">
            <a:extLst>
              <a:ext uri="{FF2B5EF4-FFF2-40B4-BE49-F238E27FC236}">
                <a16:creationId xmlns:a16="http://schemas.microsoft.com/office/drawing/2014/main" id="{0BB0C0D3-0E6F-764F-ADFD-A1A8DF9DCF8E}"/>
              </a:ext>
            </a:extLst>
          </p:cNvPr>
          <p:cNvSpPr txBox="1">
            <a:spLocks/>
          </p:cNvSpPr>
          <p:nvPr/>
        </p:nvSpPr>
        <p:spPr bwMode="gray">
          <a:xfrm>
            <a:off x="501651" y="5362577"/>
            <a:ext cx="7136823" cy="895983"/>
          </a:xfrm>
          <a:prstGeom prst="rect">
            <a:avLst/>
          </a:prstGeom>
        </p:spPr>
        <p:txBody>
          <a:bodyPr vert="horz" lIns="0" tIns="0" rIns="0" bIns="0" rtlCol="0" anchor="b" anchorCtr="0">
            <a:noAutofit/>
          </a:bodyPr>
          <a:lstStyle>
            <a:lvl1pPr algn="l" defTabSz="685800" rtl="0" eaLnBrk="1" latinLnBrk="0" hangingPunct="1">
              <a:lnSpc>
                <a:spcPts val="3200"/>
              </a:lnSpc>
              <a:spcBef>
                <a:spcPct val="0"/>
              </a:spcBef>
              <a:buNone/>
              <a:defRPr sz="3200" b="0" kern="1200">
                <a:solidFill>
                  <a:schemeClr val="accent1"/>
                </a:solidFill>
                <a:latin typeface="Calibri Light" panose="020F0302020204030204" pitchFamily="34" charset="0"/>
                <a:ea typeface="Open Sans" panose="020B0606030504020204" pitchFamily="34" charset="0"/>
                <a:cs typeface="Calibri Light" panose="020F0302020204030204" pitchFamily="34" charset="0"/>
              </a:defRPr>
            </a:lvl1pPr>
          </a:lstStyle>
          <a:p>
            <a:r>
              <a:rPr lang="sr-Latn-RS" b="1"/>
              <a:t>MSFI 17</a:t>
            </a:r>
            <a:br>
              <a:rPr lang="sr-Latn-RS"/>
            </a:br>
            <a:r>
              <a:rPr lang="en-US" sz="2400">
                <a:solidFill>
                  <a:schemeClr val="bg1"/>
                </a:solidFill>
              </a:rPr>
              <a:t>Primena za ostala dru</a:t>
            </a:r>
            <a:r>
              <a:rPr lang="sr-Latn-CS" sz="2400">
                <a:solidFill>
                  <a:schemeClr val="bg1"/>
                </a:solidFill>
              </a:rPr>
              <a:t>štva i interakcija sa MSFI 9</a:t>
            </a:r>
            <a:endParaRPr lang="sr-Latn-RS" sz="2400" dirty="0">
              <a:solidFill>
                <a:schemeClr val="bg1"/>
              </a:solidFill>
            </a:endParaRPr>
          </a:p>
        </p:txBody>
      </p:sp>
      <p:sp>
        <p:nvSpPr>
          <p:cNvPr id="10" name="Text Placeholder 4">
            <a:extLst>
              <a:ext uri="{FF2B5EF4-FFF2-40B4-BE49-F238E27FC236}">
                <a16:creationId xmlns:a16="http://schemas.microsoft.com/office/drawing/2014/main" id="{6E62AF7C-D11A-9D40-92E3-A706C56E95D6}"/>
              </a:ext>
            </a:extLst>
          </p:cNvPr>
          <p:cNvSpPr txBox="1">
            <a:spLocks/>
          </p:cNvSpPr>
          <p:nvPr/>
        </p:nvSpPr>
        <p:spPr>
          <a:xfrm>
            <a:off x="501651" y="6381750"/>
            <a:ext cx="4446269" cy="273050"/>
          </a:xfrm>
          <a:prstGeom prst="rect">
            <a:avLst/>
          </a:prstGeom>
        </p:spPr>
        <p:txBody>
          <a:bodyPr vert="horz" lIns="0" tIns="0" rIns="0" bIns="0" rtlCol="0" anchor="t">
            <a:noAutofit/>
          </a:bodyPr>
          <a:lstStyle>
            <a:lvl1pPr marL="0" indent="0" algn="l" defTabSz="685800" rtl="0" eaLnBrk="1" latinLnBrk="0" hangingPunct="1">
              <a:spcBef>
                <a:spcPts val="0"/>
              </a:spcBef>
              <a:spcAft>
                <a:spcPts val="0"/>
              </a:spcAft>
              <a:buSzPct val="100000"/>
              <a:buFontTx/>
              <a:buNone/>
              <a:defRPr sz="1400" b="1" kern="1200">
                <a:solidFill>
                  <a:schemeClr val="bg1"/>
                </a:solidFill>
                <a:latin typeface="Calibri" panose="020F0502020204030204" pitchFamily="34" charset="0"/>
                <a:ea typeface="+mn-ea"/>
                <a:cs typeface="Calibri" panose="020F0502020204030204" pitchFamily="34" charset="0"/>
              </a:defRPr>
            </a:lvl1pPr>
            <a:lvl2pPr marL="104775" indent="-104775" algn="l" defTabSz="685800" rtl="0" eaLnBrk="1" latinLnBrk="0" hangingPunct="1">
              <a:spcBef>
                <a:spcPts val="0"/>
              </a:spcBef>
              <a:spcAft>
                <a:spcPts val="750"/>
              </a:spcAft>
              <a:buClrTx/>
              <a:buSzPct val="100000"/>
              <a:buFont typeface="Arial" panose="020B0604020202020204" pitchFamily="34" charset="0"/>
              <a:buChar char="•"/>
              <a:defRPr lang="en-US" sz="1200" b="1" kern="1200">
                <a:solidFill>
                  <a:schemeClr val="bg1"/>
                </a:solidFill>
                <a:latin typeface="+mj-lt"/>
                <a:ea typeface="+mn-ea"/>
                <a:cs typeface="Calibri Light" panose="020F0302020204030204" pitchFamily="34" charset="0"/>
              </a:defRPr>
            </a:lvl2pPr>
            <a:lvl3pPr marL="228600" indent="-104775" algn="l" defTabSz="685800" rtl="0" eaLnBrk="1" latinLnBrk="0" hangingPunct="1">
              <a:spcBef>
                <a:spcPts val="0"/>
              </a:spcBef>
              <a:spcAft>
                <a:spcPts val="750"/>
              </a:spcAft>
              <a:buClrTx/>
              <a:buSzPct val="100000"/>
              <a:buFont typeface="Arial" panose="020B0604020202020204" pitchFamily="34" charset="0"/>
              <a:buChar char="−"/>
              <a:defRPr lang="en-US" sz="1200" kern="1200">
                <a:solidFill>
                  <a:schemeClr val="bg1"/>
                </a:solidFill>
                <a:latin typeface="+mn-lt"/>
                <a:ea typeface="+mn-ea"/>
                <a:cs typeface="Calibri Light" panose="020F0302020204030204" pitchFamily="34" charset="0"/>
              </a:defRPr>
            </a:lvl3pPr>
            <a:lvl4pPr marL="352425" indent="-104775" algn="l" defTabSz="685800" rtl="0" eaLnBrk="1" latinLnBrk="0" hangingPunct="1">
              <a:spcBef>
                <a:spcPts val="0"/>
              </a:spcBef>
              <a:spcAft>
                <a:spcPts val="750"/>
              </a:spcAft>
              <a:buClrTx/>
              <a:buSzPct val="100000"/>
              <a:buFont typeface="Arial" panose="020B0604020202020204" pitchFamily="34" charset="0"/>
              <a:buChar char="◦"/>
              <a:defRPr lang="en-US" sz="1200" kern="1200" baseline="0">
                <a:solidFill>
                  <a:schemeClr val="bg1"/>
                </a:solidFill>
                <a:latin typeface="+mn-lt"/>
                <a:ea typeface="+mn-ea"/>
                <a:cs typeface="Calibri Light" panose="020F0302020204030204" pitchFamily="34" charset="0"/>
              </a:defRPr>
            </a:lvl4pPr>
            <a:lvl5pPr marL="476250" indent="-104775" algn="l" defTabSz="598885" rtl="0" eaLnBrk="1" latinLnBrk="0" hangingPunct="1">
              <a:spcBef>
                <a:spcPts val="0"/>
              </a:spcBef>
              <a:spcAft>
                <a:spcPts val="750"/>
              </a:spcAft>
              <a:buClrTx/>
              <a:buSzPct val="100000"/>
              <a:buFont typeface="Arial" panose="020B0604020202020204" pitchFamily="34" charset="0"/>
              <a:buChar char="−"/>
              <a:tabLst/>
              <a:defRPr lang="en-US" sz="1200" kern="1200" baseline="0">
                <a:solidFill>
                  <a:schemeClr val="bg1"/>
                </a:solidFill>
                <a:latin typeface="+mn-lt"/>
                <a:ea typeface="+mn-ea"/>
                <a:cs typeface="Calibri Light" panose="020F0302020204030204" pitchFamily="34" charset="0"/>
              </a:defRPr>
            </a:lvl5pPr>
            <a:lvl6pPr marL="399600" indent="-132300" algn="l" defTabSz="685800" rtl="0" eaLnBrk="1" latinLnBrk="0" hangingPunct="1">
              <a:spcBef>
                <a:spcPts val="0"/>
              </a:spcBef>
              <a:spcAft>
                <a:spcPts val="750"/>
              </a:spcAft>
              <a:buFont typeface="Verdana" panose="020B0604030504040204" pitchFamily="34" charset="0"/>
              <a:buChar char="−"/>
              <a:defRPr sz="900" kern="1200" baseline="0">
                <a:solidFill>
                  <a:schemeClr val="tx1"/>
                </a:solidFill>
                <a:latin typeface="+mn-lt"/>
                <a:ea typeface="+mn-ea"/>
                <a:cs typeface="+mn-cs"/>
              </a:defRPr>
            </a:lvl6pPr>
            <a:lvl7pPr marL="399600" indent="-132300" algn="l" defTabSz="685800" rtl="0" eaLnBrk="1" latinLnBrk="0" hangingPunct="1">
              <a:spcBef>
                <a:spcPts val="0"/>
              </a:spcBef>
              <a:spcAft>
                <a:spcPts val="750"/>
              </a:spcAft>
              <a:buFont typeface="Verdana" panose="020B0604030504040204" pitchFamily="34" charset="0"/>
              <a:buChar char="−"/>
              <a:defRPr sz="900" kern="1200">
                <a:solidFill>
                  <a:schemeClr val="tx1"/>
                </a:solidFill>
                <a:latin typeface="+mn-lt"/>
                <a:ea typeface="+mn-ea"/>
                <a:cs typeface="+mn-cs"/>
              </a:defRPr>
            </a:lvl7pPr>
            <a:lvl8pPr marL="399600" indent="-132300" algn="l" defTabSz="685800" rtl="0" eaLnBrk="1" latinLnBrk="0" hangingPunct="1">
              <a:spcBef>
                <a:spcPts val="0"/>
              </a:spcBef>
              <a:spcAft>
                <a:spcPts val="750"/>
              </a:spcAft>
              <a:buFont typeface="Verdana" panose="020B0604030504040204" pitchFamily="34" charset="0"/>
              <a:buChar char="−"/>
              <a:defRPr sz="900" kern="1200" baseline="0">
                <a:solidFill>
                  <a:schemeClr val="tx1"/>
                </a:solidFill>
                <a:latin typeface="+mn-lt"/>
                <a:ea typeface="+mn-ea"/>
                <a:cs typeface="+mn-cs"/>
              </a:defRPr>
            </a:lvl8pPr>
            <a:lvl9pPr marL="399600" indent="-132300" algn="l" defTabSz="685800" rtl="0" eaLnBrk="1" latinLnBrk="0" hangingPunct="1">
              <a:spcBef>
                <a:spcPts val="0"/>
              </a:spcBef>
              <a:spcAft>
                <a:spcPts val="750"/>
              </a:spcAft>
              <a:buFont typeface="Verdana" panose="020B0604030504040204" pitchFamily="34" charset="0"/>
              <a:buChar char="−"/>
              <a:defRPr sz="900" kern="1200" baseline="0">
                <a:solidFill>
                  <a:schemeClr val="tx1"/>
                </a:solidFill>
                <a:latin typeface="+mn-lt"/>
                <a:ea typeface="+mn-ea"/>
                <a:cs typeface="+mn-cs"/>
              </a:defRPr>
            </a:lvl9pPr>
          </a:lstStyle>
          <a:p>
            <a:r>
              <a:rPr lang="sr-Latn-RS" cap="all"/>
              <a:t>Decembar 2023. godine</a:t>
            </a:r>
            <a:endParaRPr lang="sr-Latn-RS" cap="all" dirty="0"/>
          </a:p>
        </p:txBody>
      </p:sp>
      <p:pic>
        <p:nvPicPr>
          <p:cNvPr id="12" name="Picture 11" descr="A picture containing text, watch&#10;&#10;Description automatically generated">
            <a:extLst>
              <a:ext uri="{FF2B5EF4-FFF2-40B4-BE49-F238E27FC236}">
                <a16:creationId xmlns:a16="http://schemas.microsoft.com/office/drawing/2014/main" id="{E4062593-E1CA-6E87-0472-10B734B5C8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7000" y="-203200"/>
            <a:ext cx="6858000" cy="6858000"/>
          </a:xfrm>
          <a:prstGeom prst="rect">
            <a:avLst/>
          </a:prstGeom>
        </p:spPr>
      </p:pic>
    </p:spTree>
    <p:extLst>
      <p:ext uri="{BB962C8B-B14F-4D97-AF65-F5344CB8AC3E}">
        <p14:creationId xmlns:p14="http://schemas.microsoft.com/office/powerpoint/2010/main" val="148522317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3">
            <a:extLst>
              <a:ext uri="{FF2B5EF4-FFF2-40B4-BE49-F238E27FC236}">
                <a16:creationId xmlns:a16="http://schemas.microsoft.com/office/drawing/2014/main" id="{FF9F50FB-608E-495F-BE06-900EED4DECC3}"/>
              </a:ext>
            </a:extLst>
          </p:cNvPr>
          <p:cNvSpPr txBox="1">
            <a:spLocks/>
          </p:cNvSpPr>
          <p:nvPr/>
        </p:nvSpPr>
        <p:spPr bwMode="gray">
          <a:xfrm>
            <a:off x="501650" y="317500"/>
            <a:ext cx="11188700" cy="698500"/>
          </a:xfrm>
          <a:prstGeom prst="rect">
            <a:avLst/>
          </a:prstGeom>
        </p:spPr>
        <p:txBody>
          <a:bodyPr vert="horz" lIns="0" tIns="0" rIns="0" bIns="0" rtlCol="0" anchor="t" anchorCtr="0">
            <a:normAutofit/>
          </a:bodyPr>
          <a:lstStyle>
            <a:lvl1pPr marL="0" indent="0" algn="l" defTabSz="914400" rtl="0" eaLnBrk="1" latinLnBrk="0" hangingPunct="1">
              <a:lnSpc>
                <a:spcPct val="95000"/>
              </a:lnSpc>
              <a:spcBef>
                <a:spcPts val="0"/>
              </a:spcBef>
              <a:spcAft>
                <a:spcPts val="0"/>
              </a:spcAft>
              <a:buSzPct val="100000"/>
              <a:buFont typeface="Arial" panose="020B0604020202020204" pitchFamily="34" charset="0"/>
              <a:buNone/>
              <a:defRPr sz="3600" b="0" kern="1200">
                <a:solidFill>
                  <a:schemeClr val="bg1"/>
                </a:solidFill>
                <a:latin typeface="+mn-lt"/>
                <a:ea typeface="+mn-ea"/>
                <a:cs typeface="Calibri Light" panose="020F0302020204030204" pitchFamily="34" charset="0"/>
              </a:defRPr>
            </a:lvl1pPr>
            <a:lvl2pPr marL="609585" indent="0" algn="l" defTabSz="914400" rtl="0" eaLnBrk="1" latinLnBrk="0" hangingPunct="1">
              <a:spcBef>
                <a:spcPts val="0"/>
              </a:spcBef>
              <a:spcAft>
                <a:spcPts val="1000"/>
              </a:spcAft>
              <a:buClrTx/>
              <a:buSzPct val="100000"/>
              <a:buFont typeface="Arial"/>
              <a:buNone/>
              <a:defRPr lang="en-US" sz="2667" b="1" kern="1200">
                <a:solidFill>
                  <a:schemeClr val="tx1">
                    <a:tint val="75000"/>
                  </a:schemeClr>
                </a:solidFill>
                <a:latin typeface="+mj-lt"/>
                <a:ea typeface="+mn-ea"/>
                <a:cs typeface="Calibri Light" panose="020F0302020204030204" pitchFamily="34" charset="0"/>
              </a:defRPr>
            </a:lvl2pPr>
            <a:lvl3pPr marL="1219170" indent="0" algn="l" defTabSz="914400" rtl="0" eaLnBrk="1" latinLnBrk="0" hangingPunct="1">
              <a:spcBef>
                <a:spcPts val="0"/>
              </a:spcBef>
              <a:spcAft>
                <a:spcPts val="1000"/>
              </a:spcAft>
              <a:buClrTx/>
              <a:buSzPct val="100000"/>
              <a:buFont typeface="Arial" panose="020B0604020202020204" pitchFamily="34" charset="0"/>
              <a:buNone/>
              <a:defRPr lang="en-US" sz="2400" kern="1200">
                <a:solidFill>
                  <a:schemeClr val="tx1">
                    <a:tint val="75000"/>
                  </a:schemeClr>
                </a:solidFill>
                <a:latin typeface="+mn-lt"/>
                <a:ea typeface="+mn-ea"/>
                <a:cs typeface="Calibri Light" panose="020F0302020204030204" pitchFamily="34" charset="0"/>
              </a:defRPr>
            </a:lvl3pPr>
            <a:lvl4pPr marL="1828754" indent="0" algn="l" defTabSz="914400" rtl="0" eaLnBrk="1" latinLnBrk="0" hangingPunct="1">
              <a:spcBef>
                <a:spcPts val="0"/>
              </a:spcBef>
              <a:spcAft>
                <a:spcPts val="1000"/>
              </a:spcAft>
              <a:buClrTx/>
              <a:buSzPct val="100000"/>
              <a:buFont typeface="Verdana" panose="020B0604030504040204" pitchFamily="34" charset="0"/>
              <a:buNone/>
              <a:defRPr lang="en-US" sz="2133" kern="1200" baseline="0">
                <a:solidFill>
                  <a:schemeClr val="tx1">
                    <a:tint val="75000"/>
                  </a:schemeClr>
                </a:solidFill>
                <a:latin typeface="+mn-lt"/>
                <a:ea typeface="+mn-ea"/>
                <a:cs typeface="Calibri Light" panose="020F0302020204030204" pitchFamily="34" charset="0"/>
              </a:defRPr>
            </a:lvl4pPr>
            <a:lvl5pPr marL="2438339" indent="0" algn="l" defTabSz="798513" rtl="0" eaLnBrk="1" latinLnBrk="0" hangingPunct="1">
              <a:spcBef>
                <a:spcPts val="0"/>
              </a:spcBef>
              <a:spcAft>
                <a:spcPts val="1000"/>
              </a:spcAft>
              <a:buClrTx/>
              <a:buSzPct val="100000"/>
              <a:buFont typeface="Verdana" panose="020B0604030504040204" pitchFamily="34" charset="0"/>
              <a:buNone/>
              <a:tabLst/>
              <a:defRPr lang="en-US" sz="2133" kern="1200" baseline="0">
                <a:solidFill>
                  <a:schemeClr val="tx1">
                    <a:tint val="75000"/>
                  </a:schemeClr>
                </a:solidFill>
                <a:latin typeface="+mn-lt"/>
                <a:ea typeface="+mn-ea"/>
                <a:cs typeface="Calibri Light" panose="020F0302020204030204" pitchFamily="34" charset="0"/>
              </a:defRPr>
            </a:lvl5pPr>
            <a:lvl6pPr marL="3047924" indent="0" algn="l" defTabSz="914400" rtl="0" eaLnBrk="1" latinLnBrk="0" hangingPunct="1">
              <a:spcBef>
                <a:spcPts val="0"/>
              </a:spcBef>
              <a:spcAft>
                <a:spcPts val="1000"/>
              </a:spcAft>
              <a:buFont typeface="Verdana" panose="020B0604030504040204" pitchFamily="34" charset="0"/>
              <a:buNone/>
              <a:defRPr sz="2133" kern="1200" baseline="0">
                <a:solidFill>
                  <a:schemeClr val="tx1">
                    <a:tint val="75000"/>
                  </a:schemeClr>
                </a:solidFill>
                <a:latin typeface="+mn-lt"/>
                <a:ea typeface="+mn-ea"/>
                <a:cs typeface="+mn-cs"/>
              </a:defRPr>
            </a:lvl6pPr>
            <a:lvl7pPr marL="3657509" indent="0" algn="l" defTabSz="914400" rtl="0" eaLnBrk="1" latinLnBrk="0" hangingPunct="1">
              <a:spcBef>
                <a:spcPts val="0"/>
              </a:spcBef>
              <a:spcAft>
                <a:spcPts val="1000"/>
              </a:spcAft>
              <a:buFont typeface="Verdana" panose="020B0604030504040204" pitchFamily="34" charset="0"/>
              <a:buNone/>
              <a:defRPr sz="2133" kern="1200">
                <a:solidFill>
                  <a:schemeClr val="tx1">
                    <a:tint val="75000"/>
                  </a:schemeClr>
                </a:solidFill>
                <a:latin typeface="+mn-lt"/>
                <a:ea typeface="+mn-ea"/>
                <a:cs typeface="+mn-cs"/>
              </a:defRPr>
            </a:lvl7pPr>
            <a:lvl8pPr marL="4267093" indent="0" algn="l" defTabSz="914400" rtl="0" eaLnBrk="1" latinLnBrk="0" hangingPunct="1">
              <a:spcBef>
                <a:spcPts val="0"/>
              </a:spcBef>
              <a:spcAft>
                <a:spcPts val="1000"/>
              </a:spcAft>
              <a:buFont typeface="Verdana" panose="020B0604030504040204" pitchFamily="34" charset="0"/>
              <a:buNone/>
              <a:defRPr sz="2133" kern="1200" baseline="0">
                <a:solidFill>
                  <a:schemeClr val="tx1">
                    <a:tint val="75000"/>
                  </a:schemeClr>
                </a:solidFill>
                <a:latin typeface="+mn-lt"/>
                <a:ea typeface="+mn-ea"/>
                <a:cs typeface="+mn-cs"/>
              </a:defRPr>
            </a:lvl8pPr>
            <a:lvl9pPr marL="4876678" indent="0" algn="l" defTabSz="914400" rtl="0" eaLnBrk="1" latinLnBrk="0" hangingPunct="1">
              <a:spcBef>
                <a:spcPts val="0"/>
              </a:spcBef>
              <a:spcAft>
                <a:spcPts val="1000"/>
              </a:spcAft>
              <a:buFont typeface="Verdana" panose="020B0604030504040204" pitchFamily="34" charset="0"/>
              <a:buNone/>
              <a:defRPr sz="2133" kern="1200" baseline="0">
                <a:solidFill>
                  <a:schemeClr val="tx1">
                    <a:tint val="75000"/>
                  </a:schemeClr>
                </a:solidFill>
                <a:latin typeface="+mn-lt"/>
                <a:ea typeface="+mn-ea"/>
                <a:cs typeface="+mn-cs"/>
              </a:defRPr>
            </a:lvl9pPr>
          </a:lstStyle>
          <a:p>
            <a:pPr lvl="0">
              <a:spcBef>
                <a:spcPct val="0"/>
              </a:spcBef>
              <a:spcAft>
                <a:spcPts val="600"/>
              </a:spcAft>
            </a:pPr>
            <a:r>
              <a:rPr kumimoji="0" lang="en-US" sz="2100" b="1" i="0" u="none" strike="noStrike" kern="1200" cap="none" spc="0" normalizeH="0" baseline="0" noProof="0">
                <a:ln>
                  <a:noFill/>
                </a:ln>
                <a:solidFill>
                  <a:schemeClr val="tx1"/>
                </a:solidFill>
                <a:effectLst/>
                <a:uLnTx/>
                <a:uFillTx/>
                <a:latin typeface="+mn-lt"/>
                <a:ea typeface="+mj-ea"/>
                <a:cs typeface="Calibri Light" panose="020F0302020204030204" pitchFamily="34" charset="0"/>
              </a:rPr>
              <a:t>MSFI 17 Uvod </a:t>
            </a:r>
          </a:p>
        </p:txBody>
      </p:sp>
      <p:sp>
        <p:nvSpPr>
          <p:cNvPr id="16" name="Rectangle 15">
            <a:extLst>
              <a:ext uri="{FF2B5EF4-FFF2-40B4-BE49-F238E27FC236}">
                <a16:creationId xmlns:a16="http://schemas.microsoft.com/office/drawing/2014/main" id="{5244AACE-6EB2-4D3F-A310-B5B9064F7F3B}"/>
              </a:ext>
            </a:extLst>
          </p:cNvPr>
          <p:cNvSpPr/>
          <p:nvPr/>
        </p:nvSpPr>
        <p:spPr bwMode="gray">
          <a:xfrm>
            <a:off x="501649" y="1316183"/>
            <a:ext cx="6611459" cy="5065568"/>
          </a:xfrm>
          <a:prstGeom prst="rect">
            <a:avLst/>
          </a:prstGeom>
          <a:noFill/>
        </p:spPr>
        <p:style>
          <a:lnRef idx="2">
            <a:schemeClr val="accent1"/>
          </a:lnRef>
          <a:fillRef idx="1">
            <a:schemeClr val="lt1"/>
          </a:fillRef>
          <a:effectRef idx="0">
            <a:schemeClr val="accent1"/>
          </a:effectRef>
          <a:fontRef idx="minor">
            <a:schemeClr val="dk1"/>
          </a:fontRef>
        </p:style>
        <p:txBody>
          <a:bodyPr vert="horz" lIns="0" tIns="0" rIns="0" bIns="0" rtlCol="0">
            <a:normAutofit/>
          </a:bodyPr>
          <a:lstStyle/>
          <a:p>
            <a:pPr marL="285750" indent="-285750">
              <a:spcAft>
                <a:spcPts val="1000"/>
              </a:spcAft>
              <a:buSzPct val="100000"/>
              <a:buFont typeface="Arial" panose="020B0604020202020204" pitchFamily="34" charset="0"/>
              <a:buChar char="•"/>
              <a:tabLst>
                <a:tab pos="5029200" algn="r"/>
              </a:tabLst>
            </a:pPr>
            <a:r>
              <a:rPr lang="en-US" sz="1600" b="1" dirty="0">
                <a:solidFill>
                  <a:schemeClr val="tx1"/>
                </a:solidFill>
                <a:cs typeface="Calibri Light" panose="020F0302020204030204" pitchFamily="34" charset="0"/>
              </a:rPr>
              <a:t>MSFI 17 </a:t>
            </a:r>
            <a:r>
              <a:rPr lang="en-US" sz="1600" dirty="0">
                <a:solidFill>
                  <a:schemeClr val="tx1"/>
                </a:solidFill>
                <a:cs typeface="Calibri Light" panose="020F0302020204030204" pitchFamily="34" charset="0"/>
              </a:rPr>
              <a:t>je </a:t>
            </a:r>
            <a:r>
              <a:rPr lang="en-US" sz="1600" b="1" dirty="0" err="1">
                <a:solidFill>
                  <a:schemeClr val="tx1"/>
                </a:solidFill>
                <a:cs typeface="Calibri Light" panose="020F0302020204030204" pitchFamily="34" charset="0"/>
              </a:rPr>
              <a:t>objavljen</a:t>
            </a:r>
            <a:r>
              <a:rPr lang="en-US" sz="1600" b="1" dirty="0">
                <a:solidFill>
                  <a:schemeClr val="tx1"/>
                </a:solidFill>
                <a:cs typeface="Calibri Light" panose="020F0302020204030204" pitchFamily="34" charset="0"/>
              </a:rPr>
              <a:t> 2017 </a:t>
            </a:r>
            <a:r>
              <a:rPr lang="en-US" sz="1600" dirty="0" err="1">
                <a:solidFill>
                  <a:schemeClr val="tx1"/>
                </a:solidFill>
                <a:cs typeface="Calibri Light" panose="020F0302020204030204" pitchFamily="34" charset="0"/>
              </a:rPr>
              <a:t>godine</a:t>
            </a:r>
            <a:r>
              <a:rPr lang="en-US" sz="1600" dirty="0">
                <a:solidFill>
                  <a:schemeClr val="tx1"/>
                </a:solidFill>
                <a:cs typeface="Calibri Light" panose="020F0302020204030204" pitchFamily="34" charset="0"/>
              </a:rPr>
              <a:t> </a:t>
            </a:r>
            <a:r>
              <a:rPr lang="en-US" sz="1600" dirty="0" err="1">
                <a:solidFill>
                  <a:schemeClr val="tx1"/>
                </a:solidFill>
                <a:cs typeface="Calibri Light" panose="020F0302020204030204" pitchFamily="34" charset="0"/>
              </a:rPr>
              <a:t>sa</a:t>
            </a:r>
            <a:r>
              <a:rPr lang="en-US" sz="1600" dirty="0">
                <a:solidFill>
                  <a:schemeClr val="tx1"/>
                </a:solidFill>
                <a:cs typeface="Calibri Light" panose="020F0302020204030204" pitchFamily="34" charset="0"/>
              </a:rPr>
              <a:t> </a:t>
            </a:r>
            <a:r>
              <a:rPr lang="en-US" sz="1600" dirty="0" err="1">
                <a:solidFill>
                  <a:schemeClr val="tx1"/>
                </a:solidFill>
                <a:cs typeface="Calibri Light" panose="020F0302020204030204" pitchFamily="34" charset="0"/>
              </a:rPr>
              <a:t>prvobitnom</a:t>
            </a:r>
            <a:r>
              <a:rPr lang="en-US" sz="1600" dirty="0">
                <a:solidFill>
                  <a:schemeClr val="tx1"/>
                </a:solidFill>
                <a:cs typeface="Calibri Light" panose="020F0302020204030204" pitchFamily="34" charset="0"/>
              </a:rPr>
              <a:t> </a:t>
            </a:r>
            <a:r>
              <a:rPr lang="en-US" sz="1600" dirty="0" err="1">
                <a:solidFill>
                  <a:schemeClr val="tx1"/>
                </a:solidFill>
                <a:cs typeface="Calibri Light" panose="020F0302020204030204" pitchFamily="34" charset="0"/>
              </a:rPr>
              <a:t>namerom</a:t>
            </a:r>
            <a:r>
              <a:rPr lang="en-US" sz="1600" dirty="0">
                <a:solidFill>
                  <a:schemeClr val="tx1"/>
                </a:solidFill>
                <a:cs typeface="Calibri Light" panose="020F0302020204030204" pitchFamily="34" charset="0"/>
              </a:rPr>
              <a:t>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primene</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od 1.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januara</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2021.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godine</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Do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sada</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je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dva</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puta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odlagan</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za po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godinu</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dana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i</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postaće</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efektivan</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1.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januara</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2023.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godine</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p>
          <a:p>
            <a:pPr marL="285750" indent="-285750">
              <a:spcAft>
                <a:spcPts val="1000"/>
              </a:spcAft>
              <a:buSzPct val="100000"/>
              <a:buFont typeface="Arial" panose="020B0604020202020204" pitchFamily="34" charset="0"/>
              <a:buChar char="•"/>
              <a:tabLst>
                <a:tab pos="5029200" algn="r"/>
              </a:tabLst>
            </a:pPr>
            <a:endPar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endParaRPr>
          </a:p>
          <a:p>
            <a:pPr marL="285750" indent="-285750">
              <a:spcAft>
                <a:spcPts val="1000"/>
              </a:spcAft>
              <a:buSzPct val="100000"/>
              <a:buFont typeface="Arial" panose="020B0604020202020204" pitchFamily="34" charset="0"/>
              <a:buChar char="•"/>
              <a:tabLst>
                <a:tab pos="5029200" algn="r"/>
              </a:tabLst>
            </a:pP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MSFI 17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uvodi</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r>
              <a:rPr lang="en-US" sz="1600" b="1" dirty="0" err="1">
                <a:ln w="0"/>
                <a:solidFill>
                  <a:srgbClr val="86BC25"/>
                </a:solidFill>
                <a:effectLst>
                  <a:outerShdw blurRad="38100" dist="19050" dir="2700000" algn="tl" rotWithShape="0">
                    <a:schemeClr val="dk1">
                      <a:alpha val="40000"/>
                    </a:schemeClr>
                  </a:outerShdw>
                </a:effectLst>
                <a:cs typeface="Calibri Light" panose="020F0302020204030204" pitchFamily="34" charset="0"/>
              </a:rPr>
              <a:t>potpunu</a:t>
            </a:r>
            <a:r>
              <a:rPr lang="en-US" sz="1600" b="1" dirty="0">
                <a:ln w="0"/>
                <a:solidFill>
                  <a:srgbClr val="86BC25"/>
                </a:solidFill>
                <a:effectLst>
                  <a:outerShdw blurRad="38100" dist="19050" dir="2700000" algn="tl" rotWithShape="0">
                    <a:schemeClr val="dk1">
                      <a:alpha val="40000"/>
                    </a:schemeClr>
                  </a:outerShdw>
                </a:effectLst>
                <a:cs typeface="Calibri Light" panose="020F0302020204030204" pitchFamily="34" charset="0"/>
              </a:rPr>
              <a:t> </a:t>
            </a:r>
            <a:r>
              <a:rPr lang="en-US" sz="1600" b="1" dirty="0" err="1">
                <a:ln w="0"/>
                <a:solidFill>
                  <a:srgbClr val="86BC25"/>
                </a:solidFill>
                <a:effectLst>
                  <a:outerShdw blurRad="38100" dist="19050" dir="2700000" algn="tl" rotWithShape="0">
                    <a:schemeClr val="dk1">
                      <a:alpha val="40000"/>
                    </a:schemeClr>
                  </a:outerShdw>
                </a:effectLst>
                <a:cs typeface="Calibri Light" panose="020F0302020204030204" pitchFamily="34" charset="0"/>
              </a:rPr>
              <a:t>promenu</a:t>
            </a:r>
            <a:r>
              <a:rPr lang="en-US" sz="1600" b="1" dirty="0">
                <a:ln w="0"/>
                <a:solidFill>
                  <a:srgbClr val="86BC25"/>
                </a:solidFill>
                <a:effectLst>
                  <a:outerShdw blurRad="38100" dist="19050" dir="2700000" algn="tl" rotWithShape="0">
                    <a:schemeClr val="dk1">
                      <a:alpha val="40000"/>
                    </a:schemeClr>
                  </a:outerShdw>
                </a:effectLst>
                <a:cs typeface="Calibri Light" panose="020F0302020204030204" pitchFamily="34" charset="0"/>
              </a:rPr>
              <a:t> u </a:t>
            </a:r>
            <a:r>
              <a:rPr lang="en-US" sz="1600" b="1" dirty="0" err="1">
                <a:ln w="0"/>
                <a:solidFill>
                  <a:srgbClr val="86BC25"/>
                </a:solidFill>
                <a:effectLst>
                  <a:outerShdw blurRad="38100" dist="19050" dir="2700000" algn="tl" rotWithShape="0">
                    <a:schemeClr val="dk1">
                      <a:alpha val="40000"/>
                    </a:schemeClr>
                  </a:outerShdw>
                </a:effectLst>
                <a:cs typeface="Calibri Light" panose="020F0302020204030204" pitchFamily="34" charset="0"/>
              </a:rPr>
              <a:t>načinu</a:t>
            </a:r>
            <a:r>
              <a:rPr lang="en-US" sz="1600" b="1" dirty="0">
                <a:ln w="0"/>
                <a:solidFill>
                  <a:srgbClr val="86BC25"/>
                </a:solidFill>
                <a:effectLst>
                  <a:outerShdw blurRad="38100" dist="19050" dir="2700000" algn="tl" rotWithShape="0">
                    <a:schemeClr val="dk1">
                      <a:alpha val="40000"/>
                    </a:schemeClr>
                  </a:outerShdw>
                </a:effectLst>
                <a:cs typeface="Calibri Light" panose="020F0302020204030204" pitchFamily="34" charset="0"/>
              </a:rPr>
              <a:t> </a:t>
            </a:r>
            <a:r>
              <a:rPr lang="en-US" sz="1600" b="1" dirty="0" err="1">
                <a:ln w="0"/>
                <a:solidFill>
                  <a:srgbClr val="86BC25"/>
                </a:solidFill>
                <a:effectLst>
                  <a:outerShdw blurRad="38100" dist="19050" dir="2700000" algn="tl" rotWithShape="0">
                    <a:schemeClr val="dk1">
                      <a:alpha val="40000"/>
                    </a:schemeClr>
                  </a:outerShdw>
                </a:effectLst>
                <a:cs typeface="Calibri Light" panose="020F0302020204030204" pitchFamily="34" charset="0"/>
              </a:rPr>
              <a:t>vrednovanja</a:t>
            </a:r>
            <a:r>
              <a:rPr lang="en-US" sz="1600" b="1" dirty="0">
                <a:ln w="0"/>
                <a:solidFill>
                  <a:srgbClr val="86BC25"/>
                </a:solidFill>
                <a:effectLst>
                  <a:outerShdw blurRad="38100" dist="19050" dir="2700000" algn="tl" rotWithShape="0">
                    <a:schemeClr val="dk1">
                      <a:alpha val="40000"/>
                    </a:schemeClr>
                  </a:outerShdw>
                </a:effectLst>
                <a:cs typeface="Calibri Light" panose="020F0302020204030204" pitchFamily="34" charset="0"/>
              </a:rPr>
              <a:t> </a:t>
            </a:r>
            <a:r>
              <a:rPr lang="en-US" sz="1600" b="1" dirty="0" err="1">
                <a:ln w="0"/>
                <a:solidFill>
                  <a:srgbClr val="86BC25"/>
                </a:solidFill>
                <a:effectLst>
                  <a:outerShdw blurRad="38100" dist="19050" dir="2700000" algn="tl" rotWithShape="0">
                    <a:schemeClr val="dk1">
                      <a:alpha val="40000"/>
                    </a:schemeClr>
                  </a:outerShdw>
                </a:effectLst>
                <a:cs typeface="Calibri Light" panose="020F0302020204030204" pitchFamily="34" charset="0"/>
              </a:rPr>
              <a:t>ugovora</a:t>
            </a:r>
            <a:r>
              <a:rPr lang="en-US" sz="1600" b="1" dirty="0">
                <a:ln w="0"/>
                <a:solidFill>
                  <a:srgbClr val="86BC25"/>
                </a:solidFill>
                <a:effectLst>
                  <a:outerShdw blurRad="38100" dist="19050" dir="2700000" algn="tl" rotWithShape="0">
                    <a:schemeClr val="dk1">
                      <a:alpha val="40000"/>
                    </a:schemeClr>
                  </a:outerShdw>
                </a:effectLst>
                <a:cs typeface="Calibri Light" panose="020F0302020204030204" pitchFamily="34" charset="0"/>
              </a:rPr>
              <a:t> o </a:t>
            </a:r>
            <a:r>
              <a:rPr lang="en-US" sz="1600" b="1" dirty="0" err="1">
                <a:ln w="0"/>
                <a:solidFill>
                  <a:srgbClr val="86BC25"/>
                </a:solidFill>
                <a:effectLst>
                  <a:outerShdw blurRad="38100" dist="19050" dir="2700000" algn="tl" rotWithShape="0">
                    <a:schemeClr val="dk1">
                      <a:alpha val="40000"/>
                    </a:schemeClr>
                  </a:outerShdw>
                </a:effectLst>
                <a:cs typeface="Calibri Light" panose="020F0302020204030204" pitchFamily="34" charset="0"/>
              </a:rPr>
              <a:t>osiguranju</a:t>
            </a:r>
            <a:r>
              <a:rPr lang="en-US" sz="1600" b="1" dirty="0">
                <a:ln w="0"/>
                <a:solidFill>
                  <a:srgbClr val="86BC25"/>
                </a:solidFill>
                <a:effectLst>
                  <a:outerShdw blurRad="38100" dist="19050" dir="2700000" algn="tl" rotWithShape="0">
                    <a:schemeClr val="dk1">
                      <a:alpha val="40000"/>
                    </a:schemeClr>
                  </a:outerShdw>
                </a:effectLst>
                <a:cs typeface="Calibri Light" panose="020F0302020204030204" pitchFamily="34" charset="0"/>
              </a:rPr>
              <a:t>, </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u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cilju</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poboljšanja</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transparentnosti</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uporednosti</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i</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konsistencije</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finansijskog</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izveštavanja</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u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sektoru</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a:t>
            </a:r>
            <a:endParaRPr lang="sr-Latn-C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endParaRPr>
          </a:p>
          <a:p>
            <a:pPr>
              <a:spcAft>
                <a:spcPts val="1000"/>
              </a:spcAft>
              <a:buSzPct val="100000"/>
              <a:tabLst>
                <a:tab pos="5029200" algn="r"/>
              </a:tabLst>
            </a:pPr>
            <a:endParaRPr lang="sr-Latn-C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endParaRPr>
          </a:p>
          <a:p>
            <a:pPr marL="285750" indent="-285750">
              <a:spcAft>
                <a:spcPts val="1000"/>
              </a:spcAft>
              <a:buSzPct val="100000"/>
              <a:buFont typeface="Arial" panose="020B0604020202020204" pitchFamily="34" charset="0"/>
              <a:buChar char="•"/>
              <a:tabLst>
                <a:tab pos="5029200" algn="r"/>
              </a:tabLst>
            </a:pPr>
            <a:r>
              <a:rPr lang="sr-Latn-C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Standard je </a:t>
            </a:r>
            <a:r>
              <a:rPr lang="sr-Latn-CS" sz="1600" b="1" dirty="0">
                <a:ln w="0"/>
                <a:solidFill>
                  <a:srgbClr val="86BC25"/>
                </a:solidFill>
                <a:effectLst>
                  <a:outerShdw blurRad="38100" dist="19050" dir="2700000" algn="tl" rotWithShape="0">
                    <a:schemeClr val="dk1">
                      <a:alpha val="40000"/>
                    </a:schemeClr>
                  </a:outerShdw>
                </a:effectLst>
                <a:cs typeface="Calibri Light" panose="020F0302020204030204" pitchFamily="34" charset="0"/>
              </a:rPr>
              <a:t>primenljiv</a:t>
            </a:r>
            <a:r>
              <a:rPr lang="sr-Latn-C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za ugovore o osiguranju, </a:t>
            </a:r>
            <a:r>
              <a:rPr lang="sr-Latn-CS" sz="1600" b="1" dirty="0">
                <a:ln w="0"/>
                <a:solidFill>
                  <a:srgbClr val="86BC25"/>
                </a:solidFill>
                <a:effectLst>
                  <a:outerShdw blurRad="38100" dist="19050" dir="2700000" algn="tl" rotWithShape="0">
                    <a:schemeClr val="dk1">
                      <a:alpha val="40000"/>
                    </a:schemeClr>
                  </a:outerShdw>
                </a:effectLst>
                <a:cs typeface="Calibri Light" panose="020F0302020204030204" pitchFamily="34" charset="0"/>
              </a:rPr>
              <a:t>bez obzira da li je nosilac ugovora društvo za osiguranje ili ne</a:t>
            </a:r>
          </a:p>
          <a:p>
            <a:pPr marL="285750" indent="-285750">
              <a:spcAft>
                <a:spcPts val="1000"/>
              </a:spcAft>
              <a:buSzPct val="100000"/>
              <a:buFont typeface="Arial" panose="020B0604020202020204" pitchFamily="34" charset="0"/>
              <a:buChar char="•"/>
              <a:tabLst>
                <a:tab pos="5029200" algn="r"/>
              </a:tabLst>
            </a:pPr>
            <a:endParaRPr lang="en-US" sz="1600" dirty="0">
              <a:solidFill>
                <a:schemeClr val="tx1"/>
              </a:solidFill>
              <a:cs typeface="Calibri Light" panose="020F0302020204030204" pitchFamily="34" charset="0"/>
            </a:endParaRPr>
          </a:p>
          <a:p>
            <a:pPr>
              <a:spcAft>
                <a:spcPts val="1000"/>
              </a:spcAft>
              <a:buSzPct val="100000"/>
              <a:tabLst>
                <a:tab pos="5029200" algn="r"/>
              </a:tabLst>
            </a:pPr>
            <a:endParaRPr lang="en-US" sz="1600" dirty="0">
              <a:solidFill>
                <a:schemeClr val="tx1"/>
              </a:solidFill>
              <a:cs typeface="Calibri Light" panose="020F0302020204030204" pitchFamily="34" charset="0"/>
            </a:endParaRPr>
          </a:p>
        </p:txBody>
      </p:sp>
      <p:pic>
        <p:nvPicPr>
          <p:cNvPr id="18" name="Picture 17">
            <a:extLst>
              <a:ext uri="{FF2B5EF4-FFF2-40B4-BE49-F238E27FC236}">
                <a16:creationId xmlns:a16="http://schemas.microsoft.com/office/drawing/2014/main" id="{C450B6C2-C0EB-4966-891D-A0904952E95D}"/>
              </a:ext>
            </a:extLst>
          </p:cNvPr>
          <p:cNvPicPr>
            <a:picLocks noChangeAspect="1"/>
          </p:cNvPicPr>
          <p:nvPr/>
        </p:nvPicPr>
        <p:blipFill>
          <a:blip r:embed="rId3"/>
          <a:stretch>
            <a:fillRect/>
          </a:stretch>
        </p:blipFill>
        <p:spPr>
          <a:xfrm rot="1788447">
            <a:off x="8254098" y="1591793"/>
            <a:ext cx="2641880" cy="3899245"/>
          </a:xfrm>
          <a:prstGeom prst="rect">
            <a:avLst/>
          </a:prstGeom>
          <a:noFill/>
        </p:spPr>
      </p:pic>
      <p:pic>
        <p:nvPicPr>
          <p:cNvPr id="2" name="Picture 1">
            <a:extLst>
              <a:ext uri="{FF2B5EF4-FFF2-40B4-BE49-F238E27FC236}">
                <a16:creationId xmlns:a16="http://schemas.microsoft.com/office/drawing/2014/main" id="{AE5C6968-1CC5-CBA5-232D-9B1CD28B59F3}"/>
              </a:ext>
            </a:extLst>
          </p:cNvPr>
          <p:cNvPicPr>
            <a:picLocks noChangeAspect="1"/>
          </p:cNvPicPr>
          <p:nvPr/>
        </p:nvPicPr>
        <p:blipFill>
          <a:blip r:embed="rId4"/>
          <a:stretch>
            <a:fillRect/>
          </a:stretch>
        </p:blipFill>
        <p:spPr>
          <a:xfrm>
            <a:off x="1639310" y="6420774"/>
            <a:ext cx="999115" cy="284687"/>
          </a:xfrm>
          <a:prstGeom prst="rect">
            <a:avLst/>
          </a:prstGeom>
        </p:spPr>
      </p:pic>
    </p:spTree>
    <p:extLst>
      <p:ext uri="{BB962C8B-B14F-4D97-AF65-F5344CB8AC3E}">
        <p14:creationId xmlns:p14="http://schemas.microsoft.com/office/powerpoint/2010/main" val="165568708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
            <a:extLst>
              <a:ext uri="{FF2B5EF4-FFF2-40B4-BE49-F238E27FC236}">
                <a16:creationId xmlns:a16="http://schemas.microsoft.com/office/drawing/2014/main" id="{A1FF7F45-DBA2-20FC-E9C6-445810A60897}"/>
              </a:ext>
            </a:extLst>
          </p:cNvPr>
          <p:cNvSpPr>
            <a:spLocks noGrp="1"/>
          </p:cNvSpPr>
          <p:nvPr>
            <p:ph type="body" sz="quarter" idx="13"/>
          </p:nvPr>
        </p:nvSpPr>
        <p:spPr/>
        <p:txBody>
          <a:bodyPr/>
          <a:lstStyle/>
          <a:p>
            <a:r>
              <a:rPr lang="en-US" dirty="0">
                <a:solidFill>
                  <a:schemeClr val="tx1"/>
                </a:solidFill>
              </a:rPr>
              <a:t>Sta je </a:t>
            </a:r>
            <a:r>
              <a:rPr lang="en-US" dirty="0" err="1">
                <a:solidFill>
                  <a:schemeClr val="tx1"/>
                </a:solidFill>
              </a:rPr>
              <a:t>ugovor</a:t>
            </a:r>
            <a:r>
              <a:rPr lang="en-US" dirty="0">
                <a:solidFill>
                  <a:schemeClr val="tx1"/>
                </a:solidFill>
              </a:rPr>
              <a:t> o </a:t>
            </a:r>
            <a:r>
              <a:rPr lang="en-US" dirty="0" err="1">
                <a:solidFill>
                  <a:schemeClr val="tx1"/>
                </a:solidFill>
              </a:rPr>
              <a:t>osiguranju</a:t>
            </a:r>
            <a:r>
              <a:rPr lang="en-US" dirty="0">
                <a:solidFill>
                  <a:schemeClr val="tx1"/>
                </a:solidFill>
              </a:rPr>
              <a:t>? </a:t>
            </a:r>
          </a:p>
        </p:txBody>
      </p:sp>
      <p:sp>
        <p:nvSpPr>
          <p:cNvPr id="10" name="Subtitle 3">
            <a:extLst>
              <a:ext uri="{FF2B5EF4-FFF2-40B4-BE49-F238E27FC236}">
                <a16:creationId xmlns:a16="http://schemas.microsoft.com/office/drawing/2014/main" id="{FF9F50FB-608E-495F-BE06-900EED4DECC3}"/>
              </a:ext>
            </a:extLst>
          </p:cNvPr>
          <p:cNvSpPr txBox="1">
            <a:spLocks/>
          </p:cNvSpPr>
          <p:nvPr/>
        </p:nvSpPr>
        <p:spPr bwMode="gray">
          <a:xfrm>
            <a:off x="501650" y="317500"/>
            <a:ext cx="11188700" cy="698500"/>
          </a:xfrm>
          <a:prstGeom prst="rect">
            <a:avLst/>
          </a:prstGeom>
        </p:spPr>
        <p:txBody>
          <a:bodyPr vert="horz" lIns="0" tIns="0" rIns="0" bIns="0" rtlCol="0" anchor="t" anchorCtr="0">
            <a:normAutofit/>
          </a:bodyPr>
          <a:lstStyle>
            <a:lvl1pPr marL="0" indent="0" algn="l" defTabSz="914400" rtl="0" eaLnBrk="1" latinLnBrk="0" hangingPunct="1">
              <a:lnSpc>
                <a:spcPct val="95000"/>
              </a:lnSpc>
              <a:spcBef>
                <a:spcPts val="0"/>
              </a:spcBef>
              <a:spcAft>
                <a:spcPts val="0"/>
              </a:spcAft>
              <a:buSzPct val="100000"/>
              <a:buFont typeface="Arial" panose="020B0604020202020204" pitchFamily="34" charset="0"/>
              <a:buNone/>
              <a:defRPr sz="3600" b="0" kern="1200">
                <a:solidFill>
                  <a:schemeClr val="bg1"/>
                </a:solidFill>
                <a:latin typeface="+mn-lt"/>
                <a:ea typeface="+mn-ea"/>
                <a:cs typeface="Calibri Light" panose="020F0302020204030204" pitchFamily="34" charset="0"/>
              </a:defRPr>
            </a:lvl1pPr>
            <a:lvl2pPr marL="609585" indent="0" algn="l" defTabSz="914400" rtl="0" eaLnBrk="1" latinLnBrk="0" hangingPunct="1">
              <a:spcBef>
                <a:spcPts val="0"/>
              </a:spcBef>
              <a:spcAft>
                <a:spcPts val="1000"/>
              </a:spcAft>
              <a:buClrTx/>
              <a:buSzPct val="100000"/>
              <a:buFont typeface="Arial"/>
              <a:buNone/>
              <a:defRPr lang="en-US" sz="2667" b="1" kern="1200">
                <a:solidFill>
                  <a:schemeClr val="tx1">
                    <a:tint val="75000"/>
                  </a:schemeClr>
                </a:solidFill>
                <a:latin typeface="+mj-lt"/>
                <a:ea typeface="+mn-ea"/>
                <a:cs typeface="Calibri Light" panose="020F0302020204030204" pitchFamily="34" charset="0"/>
              </a:defRPr>
            </a:lvl2pPr>
            <a:lvl3pPr marL="1219170" indent="0" algn="l" defTabSz="914400" rtl="0" eaLnBrk="1" latinLnBrk="0" hangingPunct="1">
              <a:spcBef>
                <a:spcPts val="0"/>
              </a:spcBef>
              <a:spcAft>
                <a:spcPts val="1000"/>
              </a:spcAft>
              <a:buClrTx/>
              <a:buSzPct val="100000"/>
              <a:buFont typeface="Arial" panose="020B0604020202020204" pitchFamily="34" charset="0"/>
              <a:buNone/>
              <a:defRPr lang="en-US" sz="2400" kern="1200">
                <a:solidFill>
                  <a:schemeClr val="tx1">
                    <a:tint val="75000"/>
                  </a:schemeClr>
                </a:solidFill>
                <a:latin typeface="+mn-lt"/>
                <a:ea typeface="+mn-ea"/>
                <a:cs typeface="Calibri Light" panose="020F0302020204030204" pitchFamily="34" charset="0"/>
              </a:defRPr>
            </a:lvl3pPr>
            <a:lvl4pPr marL="1828754" indent="0" algn="l" defTabSz="914400" rtl="0" eaLnBrk="1" latinLnBrk="0" hangingPunct="1">
              <a:spcBef>
                <a:spcPts val="0"/>
              </a:spcBef>
              <a:spcAft>
                <a:spcPts val="1000"/>
              </a:spcAft>
              <a:buClrTx/>
              <a:buSzPct val="100000"/>
              <a:buFont typeface="Verdana" panose="020B0604030504040204" pitchFamily="34" charset="0"/>
              <a:buNone/>
              <a:defRPr lang="en-US" sz="2133" kern="1200" baseline="0">
                <a:solidFill>
                  <a:schemeClr val="tx1">
                    <a:tint val="75000"/>
                  </a:schemeClr>
                </a:solidFill>
                <a:latin typeface="+mn-lt"/>
                <a:ea typeface="+mn-ea"/>
                <a:cs typeface="Calibri Light" panose="020F0302020204030204" pitchFamily="34" charset="0"/>
              </a:defRPr>
            </a:lvl4pPr>
            <a:lvl5pPr marL="2438339" indent="0" algn="l" defTabSz="798513" rtl="0" eaLnBrk="1" latinLnBrk="0" hangingPunct="1">
              <a:spcBef>
                <a:spcPts val="0"/>
              </a:spcBef>
              <a:spcAft>
                <a:spcPts val="1000"/>
              </a:spcAft>
              <a:buClrTx/>
              <a:buSzPct val="100000"/>
              <a:buFont typeface="Verdana" panose="020B0604030504040204" pitchFamily="34" charset="0"/>
              <a:buNone/>
              <a:tabLst/>
              <a:defRPr lang="en-US" sz="2133" kern="1200" baseline="0">
                <a:solidFill>
                  <a:schemeClr val="tx1">
                    <a:tint val="75000"/>
                  </a:schemeClr>
                </a:solidFill>
                <a:latin typeface="+mn-lt"/>
                <a:ea typeface="+mn-ea"/>
                <a:cs typeface="Calibri Light" panose="020F0302020204030204" pitchFamily="34" charset="0"/>
              </a:defRPr>
            </a:lvl5pPr>
            <a:lvl6pPr marL="3047924" indent="0" algn="l" defTabSz="914400" rtl="0" eaLnBrk="1" latinLnBrk="0" hangingPunct="1">
              <a:spcBef>
                <a:spcPts val="0"/>
              </a:spcBef>
              <a:spcAft>
                <a:spcPts val="1000"/>
              </a:spcAft>
              <a:buFont typeface="Verdana" panose="020B0604030504040204" pitchFamily="34" charset="0"/>
              <a:buNone/>
              <a:defRPr sz="2133" kern="1200" baseline="0">
                <a:solidFill>
                  <a:schemeClr val="tx1">
                    <a:tint val="75000"/>
                  </a:schemeClr>
                </a:solidFill>
                <a:latin typeface="+mn-lt"/>
                <a:ea typeface="+mn-ea"/>
                <a:cs typeface="+mn-cs"/>
              </a:defRPr>
            </a:lvl6pPr>
            <a:lvl7pPr marL="3657509" indent="0" algn="l" defTabSz="914400" rtl="0" eaLnBrk="1" latinLnBrk="0" hangingPunct="1">
              <a:spcBef>
                <a:spcPts val="0"/>
              </a:spcBef>
              <a:spcAft>
                <a:spcPts val="1000"/>
              </a:spcAft>
              <a:buFont typeface="Verdana" panose="020B0604030504040204" pitchFamily="34" charset="0"/>
              <a:buNone/>
              <a:defRPr sz="2133" kern="1200">
                <a:solidFill>
                  <a:schemeClr val="tx1">
                    <a:tint val="75000"/>
                  </a:schemeClr>
                </a:solidFill>
                <a:latin typeface="+mn-lt"/>
                <a:ea typeface="+mn-ea"/>
                <a:cs typeface="+mn-cs"/>
              </a:defRPr>
            </a:lvl7pPr>
            <a:lvl8pPr marL="4267093" indent="0" algn="l" defTabSz="914400" rtl="0" eaLnBrk="1" latinLnBrk="0" hangingPunct="1">
              <a:spcBef>
                <a:spcPts val="0"/>
              </a:spcBef>
              <a:spcAft>
                <a:spcPts val="1000"/>
              </a:spcAft>
              <a:buFont typeface="Verdana" panose="020B0604030504040204" pitchFamily="34" charset="0"/>
              <a:buNone/>
              <a:defRPr sz="2133" kern="1200" baseline="0">
                <a:solidFill>
                  <a:schemeClr val="tx1">
                    <a:tint val="75000"/>
                  </a:schemeClr>
                </a:solidFill>
                <a:latin typeface="+mn-lt"/>
                <a:ea typeface="+mn-ea"/>
                <a:cs typeface="+mn-cs"/>
              </a:defRPr>
            </a:lvl8pPr>
            <a:lvl9pPr marL="4876678" indent="0" algn="l" defTabSz="914400" rtl="0" eaLnBrk="1" latinLnBrk="0" hangingPunct="1">
              <a:spcBef>
                <a:spcPts val="0"/>
              </a:spcBef>
              <a:spcAft>
                <a:spcPts val="1000"/>
              </a:spcAft>
              <a:buFont typeface="Verdana" panose="020B0604030504040204" pitchFamily="34" charset="0"/>
              <a:buNone/>
              <a:defRPr sz="2133" kern="1200" baseline="0">
                <a:solidFill>
                  <a:schemeClr val="tx1">
                    <a:tint val="75000"/>
                  </a:schemeClr>
                </a:solidFill>
                <a:latin typeface="+mn-lt"/>
                <a:ea typeface="+mn-ea"/>
                <a:cs typeface="+mn-cs"/>
              </a:defRPr>
            </a:lvl9pPr>
          </a:lstStyle>
          <a:p>
            <a:pPr lvl="0">
              <a:spcBef>
                <a:spcPct val="0"/>
              </a:spcBef>
              <a:spcAft>
                <a:spcPts val="600"/>
              </a:spcAft>
            </a:pPr>
            <a:r>
              <a:rPr kumimoji="0" lang="en-US" sz="2100" b="1" i="0" u="none" strike="noStrike" kern="1200" cap="none" spc="0" normalizeH="0" baseline="0" noProof="0" dirty="0">
                <a:ln>
                  <a:noFill/>
                </a:ln>
                <a:solidFill>
                  <a:schemeClr val="tx1"/>
                </a:solidFill>
                <a:effectLst/>
                <a:uLnTx/>
                <a:uFillTx/>
                <a:latin typeface="+mn-lt"/>
                <a:ea typeface="+mj-ea"/>
                <a:cs typeface="Calibri Light" panose="020F0302020204030204" pitchFamily="34" charset="0"/>
              </a:rPr>
              <a:t>MSFI 17 </a:t>
            </a:r>
            <a:r>
              <a:rPr kumimoji="0" lang="en-US" sz="2100" b="1" i="0" u="none" strike="noStrike" kern="1200" cap="none" spc="0" normalizeH="0" baseline="0" noProof="0" dirty="0" err="1">
                <a:ln>
                  <a:noFill/>
                </a:ln>
                <a:solidFill>
                  <a:schemeClr val="tx1"/>
                </a:solidFill>
                <a:effectLst/>
                <a:uLnTx/>
                <a:uFillTx/>
                <a:latin typeface="+mn-lt"/>
                <a:ea typeface="+mj-ea"/>
                <a:cs typeface="Calibri Light" panose="020F0302020204030204" pitchFamily="34" charset="0"/>
              </a:rPr>
              <a:t>Uvod</a:t>
            </a:r>
            <a:r>
              <a:rPr kumimoji="0" lang="en-US" sz="2100" b="1" i="0" u="none" strike="noStrike" kern="1200" cap="none" spc="0" normalizeH="0" baseline="0" noProof="0" dirty="0">
                <a:ln>
                  <a:noFill/>
                </a:ln>
                <a:solidFill>
                  <a:schemeClr val="tx1"/>
                </a:solidFill>
                <a:effectLst/>
                <a:uLnTx/>
                <a:uFillTx/>
                <a:latin typeface="+mn-lt"/>
                <a:ea typeface="+mj-ea"/>
                <a:cs typeface="Calibri Light" panose="020F0302020204030204" pitchFamily="34" charset="0"/>
              </a:rPr>
              <a:t> </a:t>
            </a:r>
          </a:p>
        </p:txBody>
      </p:sp>
      <p:sp>
        <p:nvSpPr>
          <p:cNvPr id="16" name="Rectangle 15">
            <a:extLst>
              <a:ext uri="{FF2B5EF4-FFF2-40B4-BE49-F238E27FC236}">
                <a16:creationId xmlns:a16="http://schemas.microsoft.com/office/drawing/2014/main" id="{5244AACE-6EB2-4D3F-A310-B5B9064F7F3B}"/>
              </a:ext>
            </a:extLst>
          </p:cNvPr>
          <p:cNvSpPr/>
          <p:nvPr/>
        </p:nvSpPr>
        <p:spPr bwMode="gray">
          <a:xfrm>
            <a:off x="204067" y="3429000"/>
            <a:ext cx="7974384" cy="2433298"/>
          </a:xfrm>
          <a:prstGeom prst="rect">
            <a:avLst/>
          </a:prstGeom>
          <a:noFill/>
        </p:spPr>
        <p:style>
          <a:lnRef idx="2">
            <a:schemeClr val="accent1"/>
          </a:lnRef>
          <a:fillRef idx="1">
            <a:schemeClr val="lt1"/>
          </a:fillRef>
          <a:effectRef idx="0">
            <a:schemeClr val="accent1"/>
          </a:effectRef>
          <a:fontRef idx="minor">
            <a:schemeClr val="dk1"/>
          </a:fontRef>
        </p:style>
        <p:txBody>
          <a:bodyPr vert="horz" lIns="0" tIns="0" rIns="0" bIns="0" rtlCol="0">
            <a:normAutofit lnSpcReduction="10000"/>
          </a:bodyPr>
          <a:lstStyle/>
          <a:p>
            <a:pPr marL="285750" indent="-285750">
              <a:spcAft>
                <a:spcPts val="1000"/>
              </a:spcAft>
              <a:buSzPct val="100000"/>
              <a:buFont typeface="Arial" panose="020B0604020202020204" pitchFamily="34" charset="0"/>
              <a:buChar char="•"/>
              <a:tabLst>
                <a:tab pos="5029200" algn="r"/>
              </a:tabLst>
            </a:pPr>
            <a:r>
              <a:rPr lang="sr-Latn-C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Zavisno od određenih odredbi neki ugovori, koju druga društva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sklope</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mogu</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biti</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definisani</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kao</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ugovori</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o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osiguranju</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i</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biti</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u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opsegu</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zahteva</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MSFI 17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standarda</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a:t>
            </a:r>
          </a:p>
          <a:p>
            <a:pPr marL="285750" indent="-285750">
              <a:spcAft>
                <a:spcPts val="1000"/>
              </a:spcAft>
              <a:buSzPct val="100000"/>
              <a:buFont typeface="Arial" panose="020B0604020202020204" pitchFamily="34" charset="0"/>
              <a:buChar char="•"/>
              <a:tabLst>
                <a:tab pos="5029200" algn="r"/>
              </a:tabLst>
            </a:pP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Ocena</a:t>
            </a:r>
            <a:r>
              <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da li je </a:t>
            </a:r>
            <a:r>
              <a:rPr lang="en-U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odre</a:t>
            </a:r>
            <a:r>
              <a:rPr lang="sr-Latn-CS" sz="1600" dirty="0" err="1">
                <a:ln w="0"/>
                <a:solidFill>
                  <a:schemeClr val="tx1"/>
                </a:solidFill>
                <a:effectLst>
                  <a:outerShdw blurRad="38100" dist="19050" dir="2700000" algn="tl" rotWithShape="0">
                    <a:schemeClr val="dk1">
                      <a:alpha val="40000"/>
                    </a:schemeClr>
                  </a:outerShdw>
                </a:effectLst>
                <a:cs typeface="Calibri Light" panose="020F0302020204030204" pitchFamily="34" charset="0"/>
              </a:rPr>
              <a:t>đeni</a:t>
            </a:r>
            <a:r>
              <a:rPr lang="sr-Latn-C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 ugovor predstavlja ugovor o osiguranju može biti kompleksan posebno za društva kojima odredbe MSFI 17 predstavljaju nepoznanicu. </a:t>
            </a:r>
          </a:p>
          <a:p>
            <a:pPr marL="285750" indent="-285750">
              <a:spcAft>
                <a:spcPts val="1000"/>
              </a:spcAft>
              <a:buSzPct val="100000"/>
              <a:buFont typeface="Arial" panose="020B0604020202020204" pitchFamily="34" charset="0"/>
              <a:buChar char="•"/>
              <a:tabLst>
                <a:tab pos="5029200" algn="r"/>
              </a:tabLst>
            </a:pPr>
            <a:r>
              <a:rPr lang="sr-Latn-C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rPr>
              <a:t>Mora se obratiti pažnja i na mnoge izuzetke koje standard nalaže i u okviru kojih postoji velika interakcija sa standardom MSFI 9 kao i sa drugim standardima u primeni. </a:t>
            </a:r>
            <a:endPar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endParaRPr>
          </a:p>
          <a:p>
            <a:pPr>
              <a:spcAft>
                <a:spcPts val="1000"/>
              </a:spcAft>
              <a:buSzPct val="100000"/>
              <a:tabLst>
                <a:tab pos="5029200" algn="r"/>
              </a:tabLst>
            </a:pPr>
            <a:endParaRPr lang="en-US" sz="1600" dirty="0">
              <a:solidFill>
                <a:schemeClr val="tx1"/>
              </a:solidFill>
              <a:cs typeface="Calibri Light" panose="020F0302020204030204" pitchFamily="34" charset="0"/>
            </a:endParaRPr>
          </a:p>
        </p:txBody>
      </p:sp>
      <p:sp>
        <p:nvSpPr>
          <p:cNvPr id="2" name="Rectangle 1">
            <a:extLst>
              <a:ext uri="{FF2B5EF4-FFF2-40B4-BE49-F238E27FC236}">
                <a16:creationId xmlns:a16="http://schemas.microsoft.com/office/drawing/2014/main" id="{D91656C2-A84B-01BD-461C-437D5593AE47}"/>
              </a:ext>
            </a:extLst>
          </p:cNvPr>
          <p:cNvSpPr/>
          <p:nvPr/>
        </p:nvSpPr>
        <p:spPr bwMode="gray">
          <a:xfrm>
            <a:off x="204067" y="1843944"/>
            <a:ext cx="7974384" cy="757255"/>
          </a:xfrm>
          <a:prstGeom prst="rect">
            <a:avLst/>
          </a:prstGeom>
          <a:noFill/>
          <a:ln>
            <a:solidFill>
              <a:srgbClr val="7F7F7F"/>
            </a:solidFill>
          </a:ln>
        </p:spPr>
        <p:style>
          <a:lnRef idx="2">
            <a:schemeClr val="dk1"/>
          </a:lnRef>
          <a:fillRef idx="1">
            <a:schemeClr val="lt1"/>
          </a:fillRef>
          <a:effectRef idx="0">
            <a:schemeClr val="dk1"/>
          </a:effectRef>
          <a:fontRef idx="minor">
            <a:schemeClr val="dk1"/>
          </a:fontRef>
        </p:style>
        <p:txBody>
          <a:bodyPr vert="horz" lIns="0" tIns="0" rIns="0" bIns="0" rtlCol="0">
            <a:normAutofit/>
          </a:bodyPr>
          <a:lstStyle/>
          <a:p>
            <a:pPr>
              <a:spcAft>
                <a:spcPts val="1000"/>
              </a:spcAft>
              <a:buSzPct val="100000"/>
              <a:tabLst>
                <a:tab pos="5029200" algn="r"/>
              </a:tabLst>
            </a:pPr>
            <a:r>
              <a:rPr lang="en-US" sz="1600" b="1" i="1" dirty="0" err="1">
                <a:solidFill>
                  <a:srgbClr val="86BC25"/>
                </a:solidFill>
                <a:effectLst/>
                <a:latin typeface="Roboto" panose="02000000000000000000" pitchFamily="2" charset="0"/>
              </a:rPr>
              <a:t>Ugovor</a:t>
            </a:r>
            <a:r>
              <a:rPr lang="en-US" sz="1600" b="0" i="1" dirty="0">
                <a:solidFill>
                  <a:schemeClr val="tx2"/>
                </a:solidFill>
                <a:effectLst/>
                <a:latin typeface="Roboto" panose="02000000000000000000" pitchFamily="2" charset="0"/>
              </a:rPr>
              <a:t> po </a:t>
            </a:r>
            <a:r>
              <a:rPr lang="en-US" sz="1600" b="0" i="1" dirty="0" err="1">
                <a:solidFill>
                  <a:schemeClr val="tx2"/>
                </a:solidFill>
                <a:effectLst/>
                <a:latin typeface="Roboto" panose="02000000000000000000" pitchFamily="2" charset="0"/>
              </a:rPr>
              <a:t>kome</a:t>
            </a:r>
            <a:r>
              <a:rPr lang="en-US" sz="1600" b="0" i="1" dirty="0">
                <a:solidFill>
                  <a:schemeClr val="tx2"/>
                </a:solidFill>
                <a:effectLst/>
                <a:latin typeface="Roboto" panose="02000000000000000000" pitchFamily="2" charset="0"/>
              </a:rPr>
              <a:t> </a:t>
            </a:r>
            <a:r>
              <a:rPr lang="en-US" sz="1600" b="0" i="1" dirty="0" err="1">
                <a:solidFill>
                  <a:schemeClr val="tx2"/>
                </a:solidFill>
                <a:effectLst/>
                <a:latin typeface="Roboto" panose="02000000000000000000" pitchFamily="2" charset="0"/>
              </a:rPr>
              <a:t>jedna</a:t>
            </a:r>
            <a:r>
              <a:rPr lang="en-US" sz="1600" b="0" i="1" dirty="0">
                <a:solidFill>
                  <a:schemeClr val="tx2"/>
                </a:solidFill>
                <a:effectLst/>
                <a:latin typeface="Roboto" panose="02000000000000000000" pitchFamily="2" charset="0"/>
              </a:rPr>
              <a:t> </a:t>
            </a:r>
            <a:r>
              <a:rPr lang="en-US" sz="1600" b="0" i="1" dirty="0" err="1">
                <a:solidFill>
                  <a:schemeClr val="tx2"/>
                </a:solidFill>
                <a:effectLst/>
                <a:latin typeface="Roboto" panose="02000000000000000000" pitchFamily="2" charset="0"/>
              </a:rPr>
              <a:t>strana</a:t>
            </a:r>
            <a:r>
              <a:rPr lang="en-US" sz="1600" b="0" i="1" dirty="0">
                <a:solidFill>
                  <a:schemeClr val="tx2"/>
                </a:solidFill>
                <a:effectLst/>
                <a:latin typeface="Roboto" panose="02000000000000000000" pitchFamily="2" charset="0"/>
              </a:rPr>
              <a:t> (</a:t>
            </a:r>
            <a:r>
              <a:rPr lang="en-US" sz="1600" b="0" i="1" dirty="0" err="1">
                <a:solidFill>
                  <a:schemeClr val="tx2"/>
                </a:solidFill>
                <a:effectLst/>
                <a:latin typeface="Roboto" panose="02000000000000000000" pitchFamily="2" charset="0"/>
              </a:rPr>
              <a:t>izdavalac</a:t>
            </a:r>
            <a:r>
              <a:rPr lang="en-US" sz="1600" b="0" i="1" dirty="0">
                <a:solidFill>
                  <a:schemeClr val="tx2"/>
                </a:solidFill>
                <a:effectLst/>
                <a:latin typeface="Roboto" panose="02000000000000000000" pitchFamily="2" charset="0"/>
              </a:rPr>
              <a:t>) </a:t>
            </a:r>
            <a:r>
              <a:rPr lang="en-US" sz="1600" b="0" i="1" dirty="0" err="1">
                <a:solidFill>
                  <a:schemeClr val="tx2"/>
                </a:solidFill>
                <a:effectLst/>
                <a:latin typeface="Roboto" panose="02000000000000000000" pitchFamily="2" charset="0"/>
              </a:rPr>
              <a:t>prihvata</a:t>
            </a:r>
            <a:r>
              <a:rPr lang="en-US" sz="1600" b="0" i="1" dirty="0">
                <a:solidFill>
                  <a:schemeClr val="tx2"/>
                </a:solidFill>
                <a:effectLst/>
                <a:latin typeface="Roboto" panose="02000000000000000000" pitchFamily="2" charset="0"/>
              </a:rPr>
              <a:t> </a:t>
            </a:r>
            <a:r>
              <a:rPr lang="en-US" sz="1600" b="1" i="1" dirty="0" err="1">
                <a:solidFill>
                  <a:srgbClr val="86BC25"/>
                </a:solidFill>
                <a:effectLst/>
                <a:latin typeface="Roboto" panose="02000000000000000000" pitchFamily="2" charset="0"/>
              </a:rPr>
              <a:t>značajan</a:t>
            </a:r>
            <a:r>
              <a:rPr lang="en-US" sz="1600" b="1" i="1" dirty="0">
                <a:solidFill>
                  <a:srgbClr val="86BC25"/>
                </a:solidFill>
                <a:effectLst/>
                <a:latin typeface="Roboto" panose="02000000000000000000" pitchFamily="2" charset="0"/>
              </a:rPr>
              <a:t> </a:t>
            </a:r>
            <a:r>
              <a:rPr lang="en-US" sz="1600" b="1" i="1" dirty="0" err="1">
                <a:solidFill>
                  <a:srgbClr val="86BC25"/>
                </a:solidFill>
                <a:effectLst/>
                <a:latin typeface="Roboto" panose="02000000000000000000" pitchFamily="2" charset="0"/>
              </a:rPr>
              <a:t>rizik</a:t>
            </a:r>
            <a:r>
              <a:rPr lang="en-US" sz="1600" b="1" i="1" dirty="0">
                <a:solidFill>
                  <a:srgbClr val="86BC25"/>
                </a:solidFill>
                <a:effectLst/>
                <a:latin typeface="Roboto" panose="02000000000000000000" pitchFamily="2" charset="0"/>
              </a:rPr>
              <a:t> </a:t>
            </a:r>
            <a:r>
              <a:rPr lang="en-US" sz="1600" b="0" i="1" dirty="0" err="1">
                <a:solidFill>
                  <a:schemeClr val="tx2"/>
                </a:solidFill>
                <a:effectLst/>
                <a:latin typeface="Roboto" panose="02000000000000000000" pitchFamily="2" charset="0"/>
              </a:rPr>
              <a:t>osiguranja</a:t>
            </a:r>
            <a:r>
              <a:rPr lang="en-US" sz="1600" b="0" i="1" dirty="0">
                <a:solidFill>
                  <a:schemeClr val="tx2"/>
                </a:solidFill>
                <a:effectLst/>
                <a:latin typeface="Roboto" panose="02000000000000000000" pitchFamily="2" charset="0"/>
              </a:rPr>
              <a:t> od </a:t>
            </a:r>
            <a:r>
              <a:rPr lang="en-US" sz="1600" b="0" i="1" dirty="0" err="1">
                <a:solidFill>
                  <a:schemeClr val="tx2"/>
                </a:solidFill>
                <a:effectLst/>
                <a:latin typeface="Roboto" panose="02000000000000000000" pitchFamily="2" charset="0"/>
              </a:rPr>
              <a:t>druge</a:t>
            </a:r>
            <a:r>
              <a:rPr lang="en-US" sz="1600" b="0" i="1" dirty="0">
                <a:solidFill>
                  <a:schemeClr val="tx2"/>
                </a:solidFill>
                <a:effectLst/>
                <a:latin typeface="Roboto" panose="02000000000000000000" pitchFamily="2" charset="0"/>
              </a:rPr>
              <a:t> </a:t>
            </a:r>
            <a:r>
              <a:rPr lang="en-US" sz="1600" b="0" i="1" dirty="0" err="1">
                <a:solidFill>
                  <a:schemeClr val="tx2"/>
                </a:solidFill>
                <a:effectLst/>
                <a:latin typeface="Roboto" panose="02000000000000000000" pitchFamily="2" charset="0"/>
              </a:rPr>
              <a:t>strane</a:t>
            </a:r>
            <a:r>
              <a:rPr lang="en-US" sz="1600" b="0" i="1" dirty="0">
                <a:solidFill>
                  <a:schemeClr val="tx2"/>
                </a:solidFill>
                <a:effectLst/>
                <a:latin typeface="Roboto" panose="02000000000000000000" pitchFamily="2" charset="0"/>
              </a:rPr>
              <a:t> (</a:t>
            </a:r>
            <a:r>
              <a:rPr lang="en-US" sz="1600" b="0" i="1" dirty="0" err="1">
                <a:solidFill>
                  <a:schemeClr val="tx2"/>
                </a:solidFill>
                <a:effectLst/>
                <a:latin typeface="Roboto" panose="02000000000000000000" pitchFamily="2" charset="0"/>
              </a:rPr>
              <a:t>ugovarača</a:t>
            </a:r>
            <a:r>
              <a:rPr lang="en-US" sz="1600" b="0" i="1" dirty="0">
                <a:solidFill>
                  <a:schemeClr val="tx2"/>
                </a:solidFill>
                <a:effectLst/>
                <a:latin typeface="Roboto" panose="02000000000000000000" pitchFamily="2" charset="0"/>
              </a:rPr>
              <a:t> </a:t>
            </a:r>
            <a:r>
              <a:rPr lang="en-US" sz="1600" b="0" i="1" dirty="0" err="1">
                <a:solidFill>
                  <a:schemeClr val="tx2"/>
                </a:solidFill>
                <a:effectLst/>
                <a:latin typeface="Roboto" panose="02000000000000000000" pitchFamily="2" charset="0"/>
              </a:rPr>
              <a:t>polise</a:t>
            </a:r>
            <a:r>
              <a:rPr lang="en-US" sz="1600" b="0" i="1" dirty="0">
                <a:solidFill>
                  <a:schemeClr val="tx2"/>
                </a:solidFill>
                <a:effectLst/>
                <a:latin typeface="Roboto" panose="02000000000000000000" pitchFamily="2" charset="0"/>
              </a:rPr>
              <a:t>) </a:t>
            </a:r>
            <a:r>
              <a:rPr lang="en-US" sz="1600" b="0" i="1" dirty="0" err="1">
                <a:solidFill>
                  <a:schemeClr val="tx2"/>
                </a:solidFill>
                <a:effectLst/>
                <a:latin typeface="Roboto" panose="02000000000000000000" pitchFamily="2" charset="0"/>
              </a:rPr>
              <a:t>pristankom</a:t>
            </a:r>
            <a:r>
              <a:rPr lang="en-US" sz="1600" b="0" i="1" dirty="0">
                <a:solidFill>
                  <a:schemeClr val="tx2"/>
                </a:solidFill>
                <a:effectLst/>
                <a:latin typeface="Roboto" panose="02000000000000000000" pitchFamily="2" charset="0"/>
              </a:rPr>
              <a:t> da </a:t>
            </a:r>
            <a:r>
              <a:rPr lang="en-US" sz="1600" b="0" i="1" dirty="0" err="1">
                <a:solidFill>
                  <a:schemeClr val="tx2"/>
                </a:solidFill>
                <a:effectLst/>
                <a:latin typeface="Roboto" panose="02000000000000000000" pitchFamily="2" charset="0"/>
              </a:rPr>
              <a:t>nadoknadi</a:t>
            </a:r>
            <a:r>
              <a:rPr lang="en-US" sz="1600" b="0" i="1" dirty="0">
                <a:solidFill>
                  <a:schemeClr val="tx2"/>
                </a:solidFill>
                <a:effectLst/>
                <a:latin typeface="Roboto" panose="02000000000000000000" pitchFamily="2" charset="0"/>
              </a:rPr>
              <a:t> </a:t>
            </a:r>
            <a:r>
              <a:rPr lang="en-US" sz="1600" b="0" i="1" dirty="0" err="1">
                <a:solidFill>
                  <a:schemeClr val="tx2"/>
                </a:solidFill>
                <a:effectLst/>
                <a:latin typeface="Roboto" panose="02000000000000000000" pitchFamily="2" charset="0"/>
              </a:rPr>
              <a:t>ugovaraču</a:t>
            </a:r>
            <a:r>
              <a:rPr lang="en-US" sz="1600" b="0" i="1" dirty="0">
                <a:solidFill>
                  <a:schemeClr val="tx2"/>
                </a:solidFill>
                <a:effectLst/>
                <a:latin typeface="Roboto" panose="02000000000000000000" pitchFamily="2" charset="0"/>
              </a:rPr>
              <a:t> </a:t>
            </a:r>
            <a:r>
              <a:rPr lang="en-US" sz="1600" b="0" i="1" dirty="0" err="1">
                <a:solidFill>
                  <a:schemeClr val="tx2"/>
                </a:solidFill>
                <a:effectLst/>
                <a:latin typeface="Roboto" panose="02000000000000000000" pitchFamily="2" charset="0"/>
              </a:rPr>
              <a:t>polise</a:t>
            </a:r>
            <a:r>
              <a:rPr lang="en-US" sz="1600" b="0" i="1" dirty="0">
                <a:solidFill>
                  <a:schemeClr val="tx2"/>
                </a:solidFill>
                <a:effectLst/>
                <a:latin typeface="Roboto" panose="02000000000000000000" pitchFamily="2" charset="0"/>
              </a:rPr>
              <a:t> </a:t>
            </a:r>
            <a:r>
              <a:rPr lang="en-US" sz="1600" b="0" i="1" dirty="0" err="1">
                <a:solidFill>
                  <a:schemeClr val="tx2"/>
                </a:solidFill>
                <a:effectLst/>
                <a:latin typeface="Roboto" panose="02000000000000000000" pitchFamily="2" charset="0"/>
              </a:rPr>
              <a:t>ako</a:t>
            </a:r>
            <a:r>
              <a:rPr lang="en-US" sz="1600" b="0" i="1" dirty="0">
                <a:solidFill>
                  <a:schemeClr val="tx2"/>
                </a:solidFill>
                <a:effectLst/>
                <a:latin typeface="Roboto" panose="02000000000000000000" pitchFamily="2" charset="0"/>
              </a:rPr>
              <a:t> </a:t>
            </a:r>
            <a:r>
              <a:rPr lang="en-US" sz="1600" b="0" i="1" dirty="0" err="1">
                <a:solidFill>
                  <a:schemeClr val="tx2"/>
                </a:solidFill>
                <a:effectLst/>
                <a:latin typeface="Roboto" panose="02000000000000000000" pitchFamily="2" charset="0"/>
              </a:rPr>
              <a:t>određeni</a:t>
            </a:r>
            <a:r>
              <a:rPr lang="en-US" sz="1600" b="0" i="1" dirty="0">
                <a:solidFill>
                  <a:schemeClr val="tx2"/>
                </a:solidFill>
                <a:effectLst/>
                <a:latin typeface="Roboto" panose="02000000000000000000" pitchFamily="2" charset="0"/>
              </a:rPr>
              <a:t> </a:t>
            </a:r>
            <a:r>
              <a:rPr lang="en-US" sz="1600" b="1" i="1" dirty="0" err="1">
                <a:solidFill>
                  <a:srgbClr val="86BC25"/>
                </a:solidFill>
                <a:effectLst/>
                <a:latin typeface="Roboto" panose="02000000000000000000" pitchFamily="2" charset="0"/>
              </a:rPr>
              <a:t>neizvestan</a:t>
            </a:r>
            <a:r>
              <a:rPr lang="en-US" sz="1600" b="1" i="1" dirty="0">
                <a:solidFill>
                  <a:srgbClr val="86BC25"/>
                </a:solidFill>
                <a:effectLst/>
                <a:latin typeface="Roboto" panose="02000000000000000000" pitchFamily="2" charset="0"/>
              </a:rPr>
              <a:t> </a:t>
            </a:r>
            <a:r>
              <a:rPr lang="en-US" sz="1600" b="1" i="1" dirty="0" err="1">
                <a:solidFill>
                  <a:srgbClr val="86BC25"/>
                </a:solidFill>
                <a:effectLst/>
                <a:latin typeface="Roboto" panose="02000000000000000000" pitchFamily="2" charset="0"/>
              </a:rPr>
              <a:t>budući</a:t>
            </a:r>
            <a:r>
              <a:rPr lang="en-US" sz="1600" b="1" i="1" dirty="0">
                <a:solidFill>
                  <a:srgbClr val="86BC25"/>
                </a:solidFill>
                <a:effectLst/>
                <a:latin typeface="Roboto" panose="02000000000000000000" pitchFamily="2" charset="0"/>
              </a:rPr>
              <a:t> </a:t>
            </a:r>
            <a:r>
              <a:rPr lang="en-US" sz="1600" b="1" i="1" dirty="0" err="1">
                <a:solidFill>
                  <a:srgbClr val="86BC25"/>
                </a:solidFill>
                <a:effectLst/>
                <a:latin typeface="Roboto" panose="02000000000000000000" pitchFamily="2" charset="0"/>
              </a:rPr>
              <a:t>događaj</a:t>
            </a:r>
            <a:r>
              <a:rPr lang="en-US" sz="1600" b="1" i="1" dirty="0">
                <a:solidFill>
                  <a:srgbClr val="86BC25"/>
                </a:solidFill>
                <a:effectLst/>
                <a:latin typeface="Roboto" panose="02000000000000000000" pitchFamily="2" charset="0"/>
              </a:rPr>
              <a:t> </a:t>
            </a:r>
            <a:r>
              <a:rPr lang="en-US" sz="1600" b="0" i="1" dirty="0">
                <a:solidFill>
                  <a:schemeClr val="tx2"/>
                </a:solidFill>
                <a:effectLst/>
                <a:latin typeface="Roboto" panose="02000000000000000000" pitchFamily="2" charset="0"/>
              </a:rPr>
              <a:t>(</a:t>
            </a:r>
            <a:r>
              <a:rPr lang="en-US" sz="1600" b="0" i="1" dirty="0" err="1">
                <a:solidFill>
                  <a:schemeClr val="tx2"/>
                </a:solidFill>
                <a:effectLst/>
                <a:latin typeface="Roboto" panose="02000000000000000000" pitchFamily="2" charset="0"/>
              </a:rPr>
              <a:t>osigurani</a:t>
            </a:r>
            <a:r>
              <a:rPr lang="en-US" sz="1600" b="0" i="1" dirty="0">
                <a:solidFill>
                  <a:schemeClr val="tx2"/>
                </a:solidFill>
                <a:effectLst/>
                <a:latin typeface="Roboto" panose="02000000000000000000" pitchFamily="2" charset="0"/>
              </a:rPr>
              <a:t> </a:t>
            </a:r>
            <a:r>
              <a:rPr lang="en-US" sz="1600" b="0" i="1" dirty="0" err="1">
                <a:solidFill>
                  <a:schemeClr val="tx2"/>
                </a:solidFill>
                <a:effectLst/>
                <a:latin typeface="Roboto" panose="02000000000000000000" pitchFamily="2" charset="0"/>
              </a:rPr>
              <a:t>slučaj</a:t>
            </a:r>
            <a:r>
              <a:rPr lang="en-US" sz="1600" b="0" i="1" dirty="0">
                <a:solidFill>
                  <a:schemeClr val="tx2"/>
                </a:solidFill>
                <a:effectLst/>
                <a:latin typeface="Roboto" panose="02000000000000000000" pitchFamily="2" charset="0"/>
              </a:rPr>
              <a:t>) </a:t>
            </a:r>
            <a:r>
              <a:rPr lang="en-US" sz="1600" b="1" i="1" dirty="0" err="1">
                <a:solidFill>
                  <a:srgbClr val="86BC25"/>
                </a:solidFill>
                <a:effectLst/>
                <a:latin typeface="Roboto" panose="02000000000000000000" pitchFamily="2" charset="0"/>
              </a:rPr>
              <a:t>negativno</a:t>
            </a:r>
            <a:r>
              <a:rPr lang="en-US" sz="1600" b="1" i="1" dirty="0">
                <a:solidFill>
                  <a:srgbClr val="86BC25"/>
                </a:solidFill>
                <a:effectLst/>
                <a:latin typeface="Roboto" panose="02000000000000000000" pitchFamily="2" charset="0"/>
              </a:rPr>
              <a:t> </a:t>
            </a:r>
            <a:r>
              <a:rPr lang="en-US" sz="1600" b="1" i="1" dirty="0" err="1">
                <a:solidFill>
                  <a:srgbClr val="86BC25"/>
                </a:solidFill>
                <a:effectLst/>
                <a:latin typeface="Roboto" panose="02000000000000000000" pitchFamily="2" charset="0"/>
              </a:rPr>
              <a:t>utiče</a:t>
            </a:r>
            <a:r>
              <a:rPr lang="en-US" sz="1600" b="1" i="1" dirty="0">
                <a:solidFill>
                  <a:srgbClr val="86BC25"/>
                </a:solidFill>
                <a:effectLst/>
                <a:latin typeface="Roboto" panose="02000000000000000000" pitchFamily="2" charset="0"/>
              </a:rPr>
              <a:t> </a:t>
            </a:r>
            <a:r>
              <a:rPr lang="en-US" sz="1600" b="1" i="1" dirty="0" err="1">
                <a:solidFill>
                  <a:srgbClr val="86BC25"/>
                </a:solidFill>
                <a:effectLst/>
                <a:latin typeface="Roboto" panose="02000000000000000000" pitchFamily="2" charset="0"/>
              </a:rPr>
              <a:t>na</a:t>
            </a:r>
            <a:r>
              <a:rPr lang="en-US" sz="1600" b="1" i="1" dirty="0">
                <a:solidFill>
                  <a:srgbClr val="86BC25"/>
                </a:solidFill>
                <a:effectLst/>
                <a:latin typeface="Roboto" panose="02000000000000000000" pitchFamily="2" charset="0"/>
              </a:rPr>
              <a:t> </a:t>
            </a:r>
            <a:r>
              <a:rPr lang="en-US" sz="1600" b="1" i="1" dirty="0" err="1">
                <a:solidFill>
                  <a:srgbClr val="86BC25"/>
                </a:solidFill>
                <a:effectLst/>
                <a:latin typeface="Roboto" panose="02000000000000000000" pitchFamily="2" charset="0"/>
              </a:rPr>
              <a:t>ugovarača</a:t>
            </a:r>
            <a:r>
              <a:rPr lang="en-US" sz="1600" b="1" i="1" dirty="0">
                <a:solidFill>
                  <a:srgbClr val="86BC25"/>
                </a:solidFill>
                <a:effectLst/>
                <a:latin typeface="Roboto" panose="02000000000000000000" pitchFamily="2" charset="0"/>
              </a:rPr>
              <a:t> </a:t>
            </a:r>
            <a:r>
              <a:rPr lang="en-US" sz="1600" b="0" i="1" dirty="0" err="1">
                <a:solidFill>
                  <a:schemeClr val="tx2"/>
                </a:solidFill>
                <a:effectLst/>
                <a:latin typeface="Roboto" panose="02000000000000000000" pitchFamily="2" charset="0"/>
              </a:rPr>
              <a:t>polise</a:t>
            </a:r>
            <a:r>
              <a:rPr lang="en-US" sz="1600" b="0" i="0" dirty="0">
                <a:solidFill>
                  <a:srgbClr val="86BC25"/>
                </a:solidFill>
                <a:effectLst/>
                <a:latin typeface="Roboto" panose="02000000000000000000" pitchFamily="2" charset="0"/>
              </a:rPr>
              <a:t>.</a:t>
            </a:r>
            <a:endParaRPr lang="en-US" sz="1600" dirty="0">
              <a:solidFill>
                <a:srgbClr val="86BC25"/>
              </a:solidFill>
              <a:cs typeface="Calibri Light" panose="020F0302020204030204" pitchFamily="34" charset="0"/>
            </a:endParaRPr>
          </a:p>
        </p:txBody>
      </p:sp>
      <p:pic>
        <p:nvPicPr>
          <p:cNvPr id="5" name="Graphic 4" descr="Contract with solid fill">
            <a:extLst>
              <a:ext uri="{FF2B5EF4-FFF2-40B4-BE49-F238E27FC236}">
                <a16:creationId xmlns:a16="http://schemas.microsoft.com/office/drawing/2014/main" id="{F8CA3AC1-21BA-864A-D773-3B6B277089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83781" y="1884378"/>
            <a:ext cx="3297222" cy="3297222"/>
          </a:xfrm>
          <a:prstGeom prst="rect">
            <a:avLst/>
          </a:prstGeom>
        </p:spPr>
      </p:pic>
      <p:pic>
        <p:nvPicPr>
          <p:cNvPr id="6" name="Picture 5">
            <a:extLst>
              <a:ext uri="{FF2B5EF4-FFF2-40B4-BE49-F238E27FC236}">
                <a16:creationId xmlns:a16="http://schemas.microsoft.com/office/drawing/2014/main" id="{83D33BCF-A5A4-8413-AE21-7152C51775A0}"/>
              </a:ext>
            </a:extLst>
          </p:cNvPr>
          <p:cNvPicPr>
            <a:picLocks noChangeAspect="1"/>
          </p:cNvPicPr>
          <p:nvPr/>
        </p:nvPicPr>
        <p:blipFill>
          <a:blip r:embed="rId5"/>
          <a:stretch>
            <a:fillRect/>
          </a:stretch>
        </p:blipFill>
        <p:spPr>
          <a:xfrm>
            <a:off x="1639310" y="6420774"/>
            <a:ext cx="999115" cy="284687"/>
          </a:xfrm>
          <a:prstGeom prst="rect">
            <a:avLst/>
          </a:prstGeom>
        </p:spPr>
      </p:pic>
    </p:spTree>
    <p:extLst>
      <p:ext uri="{BB962C8B-B14F-4D97-AF65-F5344CB8AC3E}">
        <p14:creationId xmlns:p14="http://schemas.microsoft.com/office/powerpoint/2010/main" val="250009246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BAB99D0-3385-EE1C-3D04-73F13D268A53}"/>
              </a:ext>
            </a:extLst>
          </p:cNvPr>
          <p:cNvSpPr txBox="1"/>
          <p:nvPr/>
        </p:nvSpPr>
        <p:spPr>
          <a:xfrm>
            <a:off x="5943601" y="1085850"/>
            <a:ext cx="5895974" cy="3642851"/>
          </a:xfrm>
          <a:prstGeom prst="rect">
            <a:avLst/>
          </a:prstGeom>
        </p:spPr>
        <p:txBody>
          <a:bodyPr vert="horz" lIns="91440" tIns="45720" rIns="91440" bIns="45720" rtlCol="0" anchor="b">
            <a:normAutofit/>
          </a:bodyPr>
          <a:lstStyle/>
          <a:p>
            <a:pPr marL="0" marR="0" lvl="0" indent="0" algn="ctr" defTabSz="457200" fontAlgn="auto">
              <a:spcBef>
                <a:spcPct val="0"/>
              </a:spcBef>
              <a:spcAft>
                <a:spcPts val="600"/>
              </a:spcAft>
              <a:buClrTx/>
              <a:buSzTx/>
              <a:tabLst/>
              <a:defRPr/>
            </a:pPr>
            <a:r>
              <a:rPr kumimoji="0" lang="it-IT" sz="4800" b="0" i="0" u="none" strike="noStrike" cap="all" spc="0" normalizeH="0" baseline="0" noProof="0" dirty="0" err="1">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uLnTx/>
                <a:uFillTx/>
                <a:latin typeface="+mj-lt"/>
                <a:ea typeface="+mj-ea"/>
                <a:cs typeface="+mj-cs"/>
              </a:rPr>
              <a:t>Šta</a:t>
            </a:r>
            <a:r>
              <a:rPr kumimoji="0" lang="it-IT" sz="4800" b="0" i="0" u="none" strike="noStrike" cap="all" spc="0" normalizeH="0" baseline="0" noProof="0"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uLnTx/>
                <a:uFillTx/>
                <a:latin typeface="+mj-lt"/>
                <a:ea typeface="+mj-ea"/>
                <a:cs typeface="+mj-cs"/>
              </a:rPr>
              <a:t> </a:t>
            </a:r>
            <a:r>
              <a:rPr kumimoji="0" lang="it-IT" sz="4800" b="0" i="0" u="none" strike="noStrike" cap="all" spc="0" normalizeH="0" baseline="0" noProof="0" dirty="0" err="1">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uLnTx/>
                <a:uFillTx/>
                <a:latin typeface="+mj-lt"/>
                <a:ea typeface="+mj-ea"/>
                <a:cs typeface="+mj-cs"/>
              </a:rPr>
              <a:t>donosi</a:t>
            </a:r>
            <a:r>
              <a:rPr kumimoji="0" lang="it-IT" sz="4800" b="0" i="0" u="none" strike="noStrike" cap="all" spc="0" normalizeH="0" baseline="0" noProof="0"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uLnTx/>
                <a:uFillTx/>
                <a:latin typeface="+mj-lt"/>
                <a:ea typeface="+mj-ea"/>
                <a:cs typeface="+mj-cs"/>
              </a:rPr>
              <a:t> standard MSFI 17</a:t>
            </a:r>
          </a:p>
        </p:txBody>
      </p:sp>
      <p:pic>
        <p:nvPicPr>
          <p:cNvPr id="2" name="Picture 1" descr="A close-up of a ring&#10;&#10;Description automatically generated with low confidence">
            <a:extLst>
              <a:ext uri="{FF2B5EF4-FFF2-40B4-BE49-F238E27FC236}">
                <a16:creationId xmlns:a16="http://schemas.microsoft.com/office/drawing/2014/main" id="{5B759877-453A-F99B-43AC-DC78445C4C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49" y="697999"/>
            <a:ext cx="5462001" cy="5462001"/>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214127895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01650" y="150659"/>
            <a:ext cx="11188700" cy="698501"/>
          </a:xfrm>
        </p:spPr>
        <p:txBody>
          <a:bodyPr/>
          <a:lstStyle/>
          <a:p>
            <a:r>
              <a:rPr lang="sr-Latn-CS" b="1" dirty="0">
                <a:solidFill>
                  <a:srgbClr val="86BC25"/>
                </a:solidFill>
              </a:rPr>
              <a:t>Novi Modeli Vrednovanja</a:t>
            </a:r>
            <a:endParaRPr lang="en-ZA" b="1" dirty="0">
              <a:solidFill>
                <a:srgbClr val="92D050"/>
              </a:solidFill>
            </a:endParaRPr>
          </a:p>
        </p:txBody>
      </p:sp>
      <p:sp>
        <p:nvSpPr>
          <p:cNvPr id="9" name="Rectangle 8">
            <a:extLst>
              <a:ext uri="{FF2B5EF4-FFF2-40B4-BE49-F238E27FC236}">
                <a16:creationId xmlns:a16="http://schemas.microsoft.com/office/drawing/2014/main" id="{55B33D5E-90F6-4C90-B5B4-4A5F6E039171}"/>
              </a:ext>
            </a:extLst>
          </p:cNvPr>
          <p:cNvSpPr/>
          <p:nvPr/>
        </p:nvSpPr>
        <p:spPr bwMode="gray">
          <a:xfrm>
            <a:off x="370114" y="736607"/>
            <a:ext cx="11723908" cy="373735"/>
          </a:xfrm>
          <a:prstGeom prst="rect">
            <a:avLst/>
          </a:prstGeom>
          <a:no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1600" dirty="0">
                <a:ln w="0"/>
                <a:effectLst>
                  <a:outerShdw blurRad="38100" dist="19050" dir="2700000" algn="tl" rotWithShape="0">
                    <a:schemeClr val="dk1">
                      <a:alpha val="40000"/>
                    </a:schemeClr>
                  </a:outerShdw>
                </a:effectLst>
              </a:rPr>
              <a:t>U praksi su tri modela vrednovanja: </a:t>
            </a:r>
            <a:endParaRPr lang="en-US" sz="1600" dirty="0">
              <a:ln w="0"/>
              <a:effectLst>
                <a:outerShdw blurRad="38100" dist="19050" dir="2700000" algn="tl" rotWithShape="0">
                  <a:schemeClr val="dk1">
                    <a:alpha val="40000"/>
                  </a:schemeClr>
                </a:outerShdw>
              </a:effectLst>
            </a:endParaRPr>
          </a:p>
        </p:txBody>
      </p:sp>
      <p:sp>
        <p:nvSpPr>
          <p:cNvPr id="58" name="Rectangle 57">
            <a:extLst>
              <a:ext uri="{FF2B5EF4-FFF2-40B4-BE49-F238E27FC236}">
                <a16:creationId xmlns:a16="http://schemas.microsoft.com/office/drawing/2014/main" id="{68C9EB6E-340B-4DA4-A7E6-E111F09E7233}"/>
              </a:ext>
            </a:extLst>
          </p:cNvPr>
          <p:cNvSpPr/>
          <p:nvPr/>
        </p:nvSpPr>
        <p:spPr bwMode="gray">
          <a:xfrm>
            <a:off x="232679" y="1384787"/>
            <a:ext cx="3585481" cy="1225951"/>
          </a:xfrm>
          <a:prstGeom prst="rect">
            <a:avLst/>
          </a:prstGeom>
          <a:solidFill>
            <a:schemeClr val="tx1"/>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1600" b="1" dirty="0">
                <a:solidFill>
                  <a:schemeClr val="bg1"/>
                </a:solidFill>
              </a:rPr>
              <a:t>Opšti Model</a:t>
            </a:r>
            <a:r>
              <a:rPr lang="en-US" sz="1600" b="1" dirty="0">
                <a:solidFill>
                  <a:schemeClr val="bg1"/>
                </a:solidFill>
              </a:rPr>
              <a:t> (GMM)</a:t>
            </a:r>
            <a:endParaRPr lang="sr-Latn-CS" sz="1600" b="1" dirty="0">
              <a:solidFill>
                <a:schemeClr val="bg1"/>
              </a:solidFill>
            </a:endParaRPr>
          </a:p>
          <a:p>
            <a:pPr algn="ctr">
              <a:lnSpc>
                <a:spcPct val="106000"/>
              </a:lnSpc>
            </a:pPr>
            <a:r>
              <a:rPr lang="sr-Latn-CS" sz="1200" dirty="0">
                <a:solidFill>
                  <a:schemeClr val="bg1"/>
                </a:solidFill>
              </a:rPr>
              <a:t>Opšti model u primeni za životna i neživotna osiguranja u trajanju dužem od jedne godine </a:t>
            </a:r>
            <a:endParaRPr lang="en-US" sz="1200" dirty="0">
              <a:solidFill>
                <a:schemeClr val="bg1"/>
              </a:solidFill>
            </a:endParaRPr>
          </a:p>
          <a:p>
            <a:pPr algn="ctr">
              <a:lnSpc>
                <a:spcPct val="106000"/>
              </a:lnSpc>
              <a:buFont typeface="Wingdings 2" pitchFamily="18" charset="2"/>
              <a:buNone/>
            </a:pPr>
            <a:endParaRPr lang="en-US" sz="1600" b="1" dirty="0">
              <a:solidFill>
                <a:schemeClr val="bg1"/>
              </a:solidFill>
            </a:endParaRPr>
          </a:p>
        </p:txBody>
      </p:sp>
      <p:sp>
        <p:nvSpPr>
          <p:cNvPr id="61" name="Rectangle 60">
            <a:extLst>
              <a:ext uri="{FF2B5EF4-FFF2-40B4-BE49-F238E27FC236}">
                <a16:creationId xmlns:a16="http://schemas.microsoft.com/office/drawing/2014/main" id="{FEAAF24F-74EF-4D8B-8162-EDC51FC61F02}"/>
              </a:ext>
            </a:extLst>
          </p:cNvPr>
          <p:cNvSpPr/>
          <p:nvPr/>
        </p:nvSpPr>
        <p:spPr bwMode="gray">
          <a:xfrm>
            <a:off x="232679" y="4543740"/>
            <a:ext cx="3585481" cy="1366255"/>
          </a:xfrm>
          <a:prstGeom prst="rect">
            <a:avLst/>
          </a:prstGeom>
          <a:solidFill>
            <a:schemeClr val="tx1"/>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1600" b="1" dirty="0">
                <a:solidFill>
                  <a:schemeClr val="bg1"/>
                </a:solidFill>
              </a:rPr>
              <a:t>Model raspodele premije (PAA)</a:t>
            </a:r>
          </a:p>
          <a:p>
            <a:pPr algn="ctr">
              <a:lnSpc>
                <a:spcPct val="106000"/>
              </a:lnSpc>
              <a:buFont typeface="Wingdings 2" pitchFamily="18" charset="2"/>
              <a:buNone/>
            </a:pPr>
            <a:r>
              <a:rPr lang="sr-Latn-CS" sz="1200" dirty="0">
                <a:solidFill>
                  <a:schemeClr val="bg1"/>
                </a:solidFill>
              </a:rPr>
              <a:t>Uprošćen model za ugovore u trajanju do jedne godine, vrlo sličan MSFI 4 vrednovanju</a:t>
            </a:r>
          </a:p>
        </p:txBody>
      </p:sp>
      <p:sp>
        <p:nvSpPr>
          <p:cNvPr id="62" name="Rectangle 61">
            <a:extLst>
              <a:ext uri="{FF2B5EF4-FFF2-40B4-BE49-F238E27FC236}">
                <a16:creationId xmlns:a16="http://schemas.microsoft.com/office/drawing/2014/main" id="{57255CEF-EF01-4CEF-AF9B-768E963153F1}"/>
              </a:ext>
            </a:extLst>
          </p:cNvPr>
          <p:cNvSpPr/>
          <p:nvPr/>
        </p:nvSpPr>
        <p:spPr bwMode="gray">
          <a:xfrm>
            <a:off x="232679" y="2737924"/>
            <a:ext cx="3562354" cy="1457293"/>
          </a:xfrm>
          <a:prstGeom prst="rect">
            <a:avLst/>
          </a:prstGeom>
          <a:solidFill>
            <a:schemeClr val="tx1"/>
          </a:solidFill>
          <a:ln w="19050" algn="ctr">
            <a:solidFill>
              <a:schemeClr val="accent1"/>
            </a:solid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1600" b="1" dirty="0">
                <a:solidFill>
                  <a:schemeClr val="bg1"/>
                </a:solidFill>
              </a:rPr>
              <a:t>Pristup varijabilne naknade (VFA)</a:t>
            </a:r>
            <a:endParaRPr lang="en-US" sz="1600" b="1" dirty="0">
              <a:solidFill>
                <a:schemeClr val="bg1"/>
              </a:solidFill>
            </a:endParaRPr>
          </a:p>
          <a:p>
            <a:pPr algn="ctr">
              <a:lnSpc>
                <a:spcPct val="106000"/>
              </a:lnSpc>
              <a:buFont typeface="Wingdings 2" pitchFamily="18" charset="2"/>
              <a:buNone/>
            </a:pPr>
            <a:r>
              <a:rPr lang="en-US" sz="1200" dirty="0">
                <a:solidFill>
                  <a:schemeClr val="bg1"/>
                </a:solidFill>
              </a:rPr>
              <a:t>Model za </a:t>
            </a:r>
            <a:r>
              <a:rPr lang="en-US" sz="1200" dirty="0" err="1">
                <a:solidFill>
                  <a:schemeClr val="bg1"/>
                </a:solidFill>
              </a:rPr>
              <a:t>ugovore</a:t>
            </a:r>
            <a:r>
              <a:rPr lang="en-US" sz="1200" dirty="0">
                <a:solidFill>
                  <a:schemeClr val="bg1"/>
                </a:solidFill>
              </a:rPr>
              <a:t> </a:t>
            </a:r>
            <a:r>
              <a:rPr lang="en-US" sz="1200" dirty="0" err="1">
                <a:solidFill>
                  <a:schemeClr val="bg1"/>
                </a:solidFill>
              </a:rPr>
              <a:t>gde</a:t>
            </a:r>
            <a:r>
              <a:rPr lang="en-US" sz="1200" dirty="0">
                <a:solidFill>
                  <a:schemeClr val="bg1"/>
                </a:solidFill>
              </a:rPr>
              <a:t> </a:t>
            </a:r>
            <a:r>
              <a:rPr lang="en-US" sz="1200" dirty="0" err="1">
                <a:solidFill>
                  <a:schemeClr val="bg1"/>
                </a:solidFill>
              </a:rPr>
              <a:t>su</a:t>
            </a:r>
            <a:r>
              <a:rPr lang="en-US" sz="1200" dirty="0">
                <a:solidFill>
                  <a:schemeClr val="bg1"/>
                </a:solidFill>
              </a:rPr>
              <a:t> u </a:t>
            </a:r>
            <a:r>
              <a:rPr lang="en-US" sz="1200" dirty="0" err="1">
                <a:solidFill>
                  <a:schemeClr val="bg1"/>
                </a:solidFill>
              </a:rPr>
              <a:t>ve</a:t>
            </a:r>
            <a:r>
              <a:rPr lang="sr-Latn-CS" sz="1200" dirty="0">
                <a:solidFill>
                  <a:schemeClr val="bg1"/>
                </a:solidFill>
              </a:rPr>
              <a:t>ć</a:t>
            </a:r>
            <a:r>
              <a:rPr lang="en-US" sz="1200" dirty="0" err="1">
                <a:solidFill>
                  <a:schemeClr val="bg1"/>
                </a:solidFill>
              </a:rPr>
              <a:t>inskom</a:t>
            </a:r>
            <a:r>
              <a:rPr lang="en-US" sz="1200" dirty="0">
                <a:solidFill>
                  <a:schemeClr val="bg1"/>
                </a:solidFill>
              </a:rPr>
              <a:t> </a:t>
            </a:r>
            <a:r>
              <a:rPr lang="en-US" sz="1200" dirty="0" err="1">
                <a:solidFill>
                  <a:schemeClr val="bg1"/>
                </a:solidFill>
              </a:rPr>
              <a:t>delu</a:t>
            </a:r>
            <a:r>
              <a:rPr lang="en-US" sz="1200" dirty="0">
                <a:solidFill>
                  <a:schemeClr val="bg1"/>
                </a:solidFill>
              </a:rPr>
              <a:t> </a:t>
            </a:r>
            <a:r>
              <a:rPr lang="en-US" sz="1200" dirty="0" err="1">
                <a:solidFill>
                  <a:schemeClr val="bg1"/>
                </a:solidFill>
              </a:rPr>
              <a:t>osiguranici</a:t>
            </a:r>
            <a:r>
              <a:rPr lang="en-US" sz="1200" dirty="0">
                <a:solidFill>
                  <a:schemeClr val="bg1"/>
                </a:solidFill>
              </a:rPr>
              <a:t> </a:t>
            </a:r>
            <a:r>
              <a:rPr lang="en-US" sz="1200" dirty="0" err="1">
                <a:solidFill>
                  <a:schemeClr val="bg1"/>
                </a:solidFill>
              </a:rPr>
              <a:t>izlo</a:t>
            </a:r>
            <a:r>
              <a:rPr lang="sr-Latn-CS" sz="1200" dirty="0">
                <a:solidFill>
                  <a:schemeClr val="bg1"/>
                </a:solidFill>
              </a:rPr>
              <a:t>ž</a:t>
            </a:r>
            <a:r>
              <a:rPr lang="en-US" sz="1200" dirty="0" err="1">
                <a:solidFill>
                  <a:schemeClr val="bg1"/>
                </a:solidFill>
              </a:rPr>
              <a:t>eni</a:t>
            </a:r>
            <a:r>
              <a:rPr lang="en-US" sz="1200" dirty="0">
                <a:solidFill>
                  <a:schemeClr val="bg1"/>
                </a:solidFill>
              </a:rPr>
              <a:t> </a:t>
            </a:r>
            <a:r>
              <a:rPr lang="en-US" sz="1200" dirty="0" err="1">
                <a:solidFill>
                  <a:schemeClr val="bg1"/>
                </a:solidFill>
              </a:rPr>
              <a:t>investicionom</a:t>
            </a:r>
            <a:r>
              <a:rPr lang="en-US" sz="1200" dirty="0">
                <a:solidFill>
                  <a:schemeClr val="bg1"/>
                </a:solidFill>
              </a:rPr>
              <a:t> </a:t>
            </a:r>
            <a:r>
              <a:rPr lang="en-US" sz="1200" dirty="0" err="1">
                <a:solidFill>
                  <a:schemeClr val="bg1"/>
                </a:solidFill>
              </a:rPr>
              <a:t>riziku</a:t>
            </a:r>
            <a:r>
              <a:rPr lang="en-US" sz="1200" dirty="0">
                <a:solidFill>
                  <a:schemeClr val="bg1"/>
                </a:solidFill>
              </a:rPr>
              <a:t> </a:t>
            </a:r>
          </a:p>
        </p:txBody>
      </p:sp>
      <p:sp>
        <p:nvSpPr>
          <p:cNvPr id="11" name="Oval 10">
            <a:extLst>
              <a:ext uri="{FF2B5EF4-FFF2-40B4-BE49-F238E27FC236}">
                <a16:creationId xmlns:a16="http://schemas.microsoft.com/office/drawing/2014/main" id="{BA9CCACC-5FD1-4679-B343-309F79C6CC7E}"/>
              </a:ext>
            </a:extLst>
          </p:cNvPr>
          <p:cNvSpPr/>
          <p:nvPr/>
        </p:nvSpPr>
        <p:spPr bwMode="gray">
          <a:xfrm>
            <a:off x="4134815" y="1192344"/>
            <a:ext cx="2432958" cy="1282658"/>
          </a:xfrm>
          <a:prstGeom prst="ellipse">
            <a:avLst/>
          </a:prstGeom>
          <a:solidFill>
            <a:srgbClr val="DA291C"/>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en-US" sz="1200" dirty="0" err="1">
                <a:ln w="0"/>
                <a:effectLst>
                  <a:outerShdw blurRad="38100" dist="19050" dir="2700000" algn="tl" rotWithShape="0">
                    <a:schemeClr val="dk1">
                      <a:alpha val="40000"/>
                    </a:schemeClr>
                  </a:outerShdw>
                </a:effectLst>
              </a:rPr>
              <a:t>Ugovorena</a:t>
            </a:r>
            <a:r>
              <a:rPr lang="en-US" sz="1200" dirty="0">
                <a:ln w="0"/>
                <a:effectLst>
                  <a:outerShdw blurRad="38100" dist="19050" dir="2700000" algn="tl" rotWithShape="0">
                    <a:schemeClr val="dk1">
                      <a:alpha val="40000"/>
                    </a:schemeClr>
                  </a:outerShdw>
                </a:effectLst>
              </a:rPr>
              <a:t> </a:t>
            </a:r>
            <a:r>
              <a:rPr lang="sr-Latn-CS" sz="1200" dirty="0">
                <a:ln w="0"/>
                <a:effectLst>
                  <a:outerShdw blurRad="38100" dist="19050" dir="2700000" algn="tl" rotWithShape="0">
                    <a:schemeClr val="dk1">
                      <a:alpha val="40000"/>
                    </a:schemeClr>
                  </a:outerShdw>
                </a:effectLst>
              </a:rPr>
              <a:t>marža usluge </a:t>
            </a:r>
            <a:r>
              <a:rPr lang="en-US" sz="1200" dirty="0">
                <a:ln w="0"/>
                <a:effectLst>
                  <a:outerShdw blurRad="38100" dist="19050" dir="2700000" algn="tl" rotWithShape="0">
                    <a:schemeClr val="dk1">
                      <a:alpha val="40000"/>
                    </a:schemeClr>
                  </a:outerShdw>
                </a:effectLst>
              </a:rPr>
              <a:t>(CSM)  = </a:t>
            </a:r>
            <a:r>
              <a:rPr lang="en-US" sz="1200" dirty="0" err="1">
                <a:ln w="0"/>
                <a:effectLst>
                  <a:outerShdw blurRad="38100" dist="19050" dir="2700000" algn="tl" rotWithShape="0">
                    <a:schemeClr val="dk1">
                      <a:alpha val="40000"/>
                    </a:schemeClr>
                  </a:outerShdw>
                </a:effectLst>
              </a:rPr>
              <a:t>odlaganje</a:t>
            </a:r>
            <a:r>
              <a:rPr lang="en-US" sz="1200" dirty="0">
                <a:ln w="0"/>
                <a:effectLst>
                  <a:outerShdw blurRad="38100" dist="19050" dir="2700000" algn="tl" rotWithShape="0">
                    <a:schemeClr val="dk1">
                      <a:alpha val="40000"/>
                    </a:schemeClr>
                  </a:outerShdw>
                </a:effectLst>
              </a:rPr>
              <a:t> </a:t>
            </a:r>
            <a:r>
              <a:rPr lang="en-US" sz="1200" dirty="0" err="1">
                <a:ln w="0"/>
                <a:effectLst>
                  <a:outerShdw blurRad="38100" dist="19050" dir="2700000" algn="tl" rotWithShape="0">
                    <a:schemeClr val="dk1">
                      <a:alpha val="40000"/>
                    </a:schemeClr>
                  </a:outerShdw>
                </a:effectLst>
              </a:rPr>
              <a:t>profita</a:t>
            </a:r>
            <a:r>
              <a:rPr lang="en-US" sz="1200" dirty="0">
                <a:ln w="0"/>
                <a:effectLst>
                  <a:outerShdw blurRad="38100" dist="19050" dir="2700000" algn="tl" rotWithShape="0">
                    <a:schemeClr val="dk1">
                      <a:alpha val="40000"/>
                    </a:schemeClr>
                  </a:outerShdw>
                </a:effectLst>
              </a:rPr>
              <a:t> </a:t>
            </a:r>
            <a:endParaRPr lang="sr-Latn-CS" sz="1200" dirty="0">
              <a:ln w="0"/>
              <a:effectLst>
                <a:outerShdw blurRad="38100" dist="19050" dir="2700000" algn="tl" rotWithShape="0">
                  <a:schemeClr val="dk1">
                    <a:alpha val="40000"/>
                  </a:schemeClr>
                </a:outerShdw>
              </a:effectLst>
            </a:endParaRPr>
          </a:p>
        </p:txBody>
      </p:sp>
      <p:sp>
        <p:nvSpPr>
          <p:cNvPr id="75" name="Oval 74">
            <a:extLst>
              <a:ext uri="{FF2B5EF4-FFF2-40B4-BE49-F238E27FC236}">
                <a16:creationId xmlns:a16="http://schemas.microsoft.com/office/drawing/2014/main" id="{81CFB2FA-D0CD-4471-9104-5699B904D871}"/>
              </a:ext>
            </a:extLst>
          </p:cNvPr>
          <p:cNvSpPr/>
          <p:nvPr/>
        </p:nvSpPr>
        <p:spPr bwMode="gray">
          <a:xfrm>
            <a:off x="9753600" y="1817772"/>
            <a:ext cx="2419355" cy="1314459"/>
          </a:xfrm>
          <a:prstGeom prst="ellipse">
            <a:avLst/>
          </a:prstGeom>
          <a:solidFill>
            <a:schemeClr val="tx2"/>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1200" dirty="0">
                <a:solidFill>
                  <a:schemeClr val="bg1"/>
                </a:solidFill>
              </a:rPr>
              <a:t>Investicione i uslužne komponente biti odvojene od ugovora osiguranja </a:t>
            </a:r>
            <a:r>
              <a:rPr lang="sr-Latn-CS" sz="1200" b="1" dirty="0">
                <a:solidFill>
                  <a:schemeClr val="bg1"/>
                </a:solidFill>
              </a:rPr>
              <a:t>(unbundling)  </a:t>
            </a:r>
          </a:p>
        </p:txBody>
      </p:sp>
      <p:sp>
        <p:nvSpPr>
          <p:cNvPr id="76" name="Oval 75">
            <a:extLst>
              <a:ext uri="{FF2B5EF4-FFF2-40B4-BE49-F238E27FC236}">
                <a16:creationId xmlns:a16="http://schemas.microsoft.com/office/drawing/2014/main" id="{8B03C0B8-DF3C-4FE7-8AF4-FB57A48EF8B3}"/>
              </a:ext>
            </a:extLst>
          </p:cNvPr>
          <p:cNvSpPr/>
          <p:nvPr/>
        </p:nvSpPr>
        <p:spPr bwMode="gray">
          <a:xfrm>
            <a:off x="7969702" y="2596686"/>
            <a:ext cx="2090058" cy="1254463"/>
          </a:xfrm>
          <a:prstGeom prst="ellipse">
            <a:avLst/>
          </a:prstGeom>
          <a:solidFill>
            <a:schemeClr val="tx2"/>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1200" dirty="0">
                <a:solidFill>
                  <a:schemeClr val="bg1"/>
                </a:solidFill>
              </a:rPr>
              <a:t>Definisane </a:t>
            </a:r>
            <a:r>
              <a:rPr lang="sr-Latn-CS" sz="1200" b="1" dirty="0">
                <a:solidFill>
                  <a:schemeClr val="bg1"/>
                </a:solidFill>
              </a:rPr>
              <a:t>granice</a:t>
            </a:r>
            <a:r>
              <a:rPr lang="sr-Latn-CS" sz="1200" dirty="0">
                <a:solidFill>
                  <a:schemeClr val="bg1"/>
                </a:solidFill>
              </a:rPr>
              <a:t> ugovora</a:t>
            </a:r>
          </a:p>
        </p:txBody>
      </p:sp>
      <p:sp>
        <p:nvSpPr>
          <p:cNvPr id="16" name="Oval 15">
            <a:extLst>
              <a:ext uri="{FF2B5EF4-FFF2-40B4-BE49-F238E27FC236}">
                <a16:creationId xmlns:a16="http://schemas.microsoft.com/office/drawing/2014/main" id="{AE874E70-E9CC-463F-A4B6-74504604157C}"/>
              </a:ext>
            </a:extLst>
          </p:cNvPr>
          <p:cNvSpPr/>
          <p:nvPr/>
        </p:nvSpPr>
        <p:spPr bwMode="gray">
          <a:xfrm>
            <a:off x="3135090" y="6467149"/>
            <a:ext cx="228594" cy="262080"/>
          </a:xfrm>
          <a:prstGeom prst="ellipse">
            <a:avLst/>
          </a:prstGeom>
          <a:solidFill>
            <a:srgbClr val="DA291C"/>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dirty="0">
              <a:solidFill>
                <a:schemeClr val="bg1"/>
              </a:solidFill>
            </a:endParaRPr>
          </a:p>
        </p:txBody>
      </p:sp>
      <p:sp>
        <p:nvSpPr>
          <p:cNvPr id="77" name="Oval 76">
            <a:extLst>
              <a:ext uri="{FF2B5EF4-FFF2-40B4-BE49-F238E27FC236}">
                <a16:creationId xmlns:a16="http://schemas.microsoft.com/office/drawing/2014/main" id="{078980DD-E41B-4E6F-BCD5-3CAD16A9D71F}"/>
              </a:ext>
            </a:extLst>
          </p:cNvPr>
          <p:cNvSpPr/>
          <p:nvPr/>
        </p:nvSpPr>
        <p:spPr bwMode="gray">
          <a:xfrm>
            <a:off x="5557162" y="6458419"/>
            <a:ext cx="228594" cy="262080"/>
          </a:xfrm>
          <a:prstGeom prst="ellipse">
            <a:avLst/>
          </a:prstGeom>
          <a:solidFill>
            <a:schemeClr val="tx2"/>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dirty="0">
              <a:solidFill>
                <a:schemeClr val="bg1"/>
              </a:solidFill>
            </a:endParaRPr>
          </a:p>
        </p:txBody>
      </p:sp>
      <p:sp>
        <p:nvSpPr>
          <p:cNvPr id="18" name="Rectangle 17">
            <a:extLst>
              <a:ext uri="{FF2B5EF4-FFF2-40B4-BE49-F238E27FC236}">
                <a16:creationId xmlns:a16="http://schemas.microsoft.com/office/drawing/2014/main" id="{67CD6146-59A6-4894-AEE5-99C212B3B7CA}"/>
              </a:ext>
            </a:extLst>
          </p:cNvPr>
          <p:cNvSpPr/>
          <p:nvPr/>
        </p:nvSpPr>
        <p:spPr bwMode="gray">
          <a:xfrm>
            <a:off x="3548743" y="6458419"/>
            <a:ext cx="1608362" cy="270810"/>
          </a:xfrm>
          <a:prstGeom prst="rect">
            <a:avLst/>
          </a:prstGeom>
          <a:no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800" b="1" dirty="0">
                <a:solidFill>
                  <a:schemeClr val="bg2">
                    <a:lumMod val="20000"/>
                    <a:lumOff val="80000"/>
                  </a:schemeClr>
                </a:solidFill>
              </a:rPr>
              <a:t>Finansijski efekat</a:t>
            </a:r>
            <a:endParaRPr lang="en-US" sz="800" b="1" dirty="0">
              <a:solidFill>
                <a:schemeClr val="bg2">
                  <a:lumMod val="20000"/>
                  <a:lumOff val="80000"/>
                </a:schemeClr>
              </a:solidFill>
            </a:endParaRPr>
          </a:p>
        </p:txBody>
      </p:sp>
      <p:sp>
        <p:nvSpPr>
          <p:cNvPr id="78" name="Rectangle 77">
            <a:extLst>
              <a:ext uri="{FF2B5EF4-FFF2-40B4-BE49-F238E27FC236}">
                <a16:creationId xmlns:a16="http://schemas.microsoft.com/office/drawing/2014/main" id="{F48E97BC-DA3E-4262-852A-D83CD5712E83}"/>
              </a:ext>
            </a:extLst>
          </p:cNvPr>
          <p:cNvSpPr/>
          <p:nvPr/>
        </p:nvSpPr>
        <p:spPr bwMode="gray">
          <a:xfrm>
            <a:off x="6049737" y="6458419"/>
            <a:ext cx="1608362" cy="270810"/>
          </a:xfrm>
          <a:prstGeom prst="rect">
            <a:avLst/>
          </a:prstGeom>
          <a:no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800" b="1" dirty="0">
                <a:solidFill>
                  <a:schemeClr val="bg2">
                    <a:lumMod val="20000"/>
                    <a:lumOff val="80000"/>
                  </a:schemeClr>
                </a:solidFill>
              </a:rPr>
              <a:t>Operativni efekat </a:t>
            </a:r>
            <a:endParaRPr lang="en-US" sz="800" b="1" dirty="0">
              <a:solidFill>
                <a:schemeClr val="bg2">
                  <a:lumMod val="20000"/>
                  <a:lumOff val="80000"/>
                </a:schemeClr>
              </a:solidFill>
            </a:endParaRPr>
          </a:p>
        </p:txBody>
      </p:sp>
      <p:sp>
        <p:nvSpPr>
          <p:cNvPr id="79" name="Oval 78">
            <a:extLst>
              <a:ext uri="{FF2B5EF4-FFF2-40B4-BE49-F238E27FC236}">
                <a16:creationId xmlns:a16="http://schemas.microsoft.com/office/drawing/2014/main" id="{6ABCA41D-E035-41D0-9D6B-B4A48BF355E5}"/>
              </a:ext>
            </a:extLst>
          </p:cNvPr>
          <p:cNvSpPr/>
          <p:nvPr/>
        </p:nvSpPr>
        <p:spPr bwMode="gray">
          <a:xfrm>
            <a:off x="6924673" y="4914117"/>
            <a:ext cx="2661557" cy="1443973"/>
          </a:xfrm>
          <a:prstGeom prst="ellipse">
            <a:avLst/>
          </a:prstGeom>
          <a:solidFill>
            <a:schemeClr val="tx2"/>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1200" dirty="0">
                <a:solidFill>
                  <a:schemeClr val="bg1"/>
                </a:solidFill>
              </a:rPr>
              <a:t>Ugovori neživotnog osiguranja u trajanju duže od jedne godine moraju pratiti General Model  </a:t>
            </a:r>
          </a:p>
        </p:txBody>
      </p:sp>
      <p:sp>
        <p:nvSpPr>
          <p:cNvPr id="81" name="Oval 80">
            <a:extLst>
              <a:ext uri="{FF2B5EF4-FFF2-40B4-BE49-F238E27FC236}">
                <a16:creationId xmlns:a16="http://schemas.microsoft.com/office/drawing/2014/main" id="{9768FBFD-2284-4487-9A76-5B702886A737}"/>
              </a:ext>
            </a:extLst>
          </p:cNvPr>
          <p:cNvSpPr/>
          <p:nvPr/>
        </p:nvSpPr>
        <p:spPr bwMode="gray">
          <a:xfrm>
            <a:off x="5671458" y="2347112"/>
            <a:ext cx="2090058" cy="1158871"/>
          </a:xfrm>
          <a:prstGeom prst="ellipse">
            <a:avLst/>
          </a:prstGeom>
          <a:solidFill>
            <a:srgbClr val="DA291C"/>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1200" dirty="0">
                <a:ln w="0"/>
                <a:effectLst>
                  <a:outerShdw blurRad="38100" dist="19050" dir="2700000" algn="tl" rotWithShape="0">
                    <a:schemeClr val="dk1">
                      <a:alpha val="40000"/>
                    </a:schemeClr>
                  </a:outerShdw>
                </a:effectLst>
              </a:rPr>
              <a:t>Obavezno diskontovanje </a:t>
            </a:r>
          </a:p>
        </p:txBody>
      </p:sp>
      <p:sp>
        <p:nvSpPr>
          <p:cNvPr id="82" name="Oval 81">
            <a:extLst>
              <a:ext uri="{FF2B5EF4-FFF2-40B4-BE49-F238E27FC236}">
                <a16:creationId xmlns:a16="http://schemas.microsoft.com/office/drawing/2014/main" id="{9FDC5446-9E66-4D7E-A9FC-F6EA05263F61}"/>
              </a:ext>
            </a:extLst>
          </p:cNvPr>
          <p:cNvSpPr/>
          <p:nvPr/>
        </p:nvSpPr>
        <p:spPr bwMode="gray">
          <a:xfrm>
            <a:off x="6924673" y="3756360"/>
            <a:ext cx="2090058" cy="1053981"/>
          </a:xfrm>
          <a:prstGeom prst="ellipse">
            <a:avLst/>
          </a:prstGeom>
          <a:solidFill>
            <a:srgbClr val="DA291C"/>
          </a:solidFill>
          <a:ln w="19050" algn="ctr">
            <a:solidFill>
              <a:srgbClr val="DA291C"/>
            </a:solid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1200" dirty="0">
                <a:ln w="0"/>
                <a:effectLst>
                  <a:outerShdw blurRad="38100" dist="19050" dir="2700000" algn="tl" rotWithShape="0">
                    <a:schemeClr val="dk1">
                      <a:alpha val="40000"/>
                    </a:schemeClr>
                  </a:outerShdw>
                </a:effectLst>
              </a:rPr>
              <a:t>Usklađivanje za </a:t>
            </a:r>
            <a:r>
              <a:rPr lang="sr-Latn-CS" sz="1200" dirty="0" err="1">
                <a:ln w="0"/>
                <a:effectLst>
                  <a:outerShdw blurRad="38100" dist="19050" dir="2700000" algn="tl" rotWithShape="0">
                    <a:schemeClr val="dk1">
                      <a:alpha val="40000"/>
                    </a:schemeClr>
                  </a:outerShdw>
                </a:effectLst>
              </a:rPr>
              <a:t>nefinansijski</a:t>
            </a:r>
            <a:r>
              <a:rPr lang="sr-Latn-CS" sz="1200" dirty="0">
                <a:ln w="0"/>
                <a:effectLst>
                  <a:outerShdw blurRad="38100" dist="19050" dir="2700000" algn="tl" rotWithShape="0">
                    <a:schemeClr val="dk1">
                      <a:alpha val="40000"/>
                    </a:schemeClr>
                  </a:outerShdw>
                </a:effectLst>
              </a:rPr>
              <a:t> rizik (</a:t>
            </a:r>
            <a:r>
              <a:rPr lang="sr-Latn-CS" sz="1200" dirty="0" err="1">
                <a:ln w="0"/>
                <a:effectLst>
                  <a:outerShdw blurRad="38100" dist="19050" dir="2700000" algn="tl" rotWithShape="0">
                    <a:schemeClr val="dk1">
                      <a:alpha val="40000"/>
                    </a:schemeClr>
                  </a:outerShdw>
                </a:effectLst>
              </a:rPr>
              <a:t>Risk</a:t>
            </a:r>
            <a:r>
              <a:rPr lang="sr-Latn-CS" sz="1200" dirty="0">
                <a:ln w="0"/>
                <a:effectLst>
                  <a:outerShdw blurRad="38100" dist="19050" dir="2700000" algn="tl" rotWithShape="0">
                    <a:schemeClr val="dk1">
                      <a:alpha val="40000"/>
                    </a:schemeClr>
                  </a:outerShdw>
                </a:effectLst>
              </a:rPr>
              <a:t> </a:t>
            </a:r>
            <a:r>
              <a:rPr lang="sr-Latn-CS" sz="1200" dirty="0" err="1">
                <a:ln w="0"/>
                <a:effectLst>
                  <a:outerShdw blurRad="38100" dist="19050" dir="2700000" algn="tl" rotWithShape="0">
                    <a:schemeClr val="dk1">
                      <a:alpha val="40000"/>
                    </a:schemeClr>
                  </a:outerShdw>
                </a:effectLst>
              </a:rPr>
              <a:t>Adjustment</a:t>
            </a:r>
            <a:r>
              <a:rPr lang="sr-Latn-CS" sz="1200" dirty="0">
                <a:ln w="0"/>
                <a:effectLst>
                  <a:outerShdw blurRad="38100" dist="19050" dir="2700000" algn="tl" rotWithShape="0">
                    <a:schemeClr val="dk1">
                      <a:alpha val="40000"/>
                    </a:schemeClr>
                  </a:outerShdw>
                </a:effectLst>
              </a:rPr>
              <a:t>) </a:t>
            </a:r>
          </a:p>
        </p:txBody>
      </p:sp>
      <p:sp>
        <p:nvSpPr>
          <p:cNvPr id="74" name="Oval 73">
            <a:extLst>
              <a:ext uri="{FF2B5EF4-FFF2-40B4-BE49-F238E27FC236}">
                <a16:creationId xmlns:a16="http://schemas.microsoft.com/office/drawing/2014/main" id="{9B858643-EEC4-4BCA-A1A9-6F23CA70F950}"/>
              </a:ext>
            </a:extLst>
          </p:cNvPr>
          <p:cNvSpPr/>
          <p:nvPr/>
        </p:nvSpPr>
        <p:spPr bwMode="gray">
          <a:xfrm>
            <a:off x="4115931" y="3433290"/>
            <a:ext cx="2759530" cy="1723876"/>
          </a:xfrm>
          <a:prstGeom prst="ellipse">
            <a:avLst/>
          </a:prstGeom>
          <a:solidFill>
            <a:srgbClr val="DA291C"/>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en-US" sz="1200" dirty="0">
                <a:ln w="0"/>
                <a:effectLst>
                  <a:outerShdw blurRad="38100" dist="19050" dir="2700000" algn="tl" rotWithShape="0">
                    <a:schemeClr val="dk1">
                      <a:alpha val="40000"/>
                    </a:schemeClr>
                  </a:outerShdw>
                </a:effectLst>
              </a:rPr>
              <a:t>Svi neprofitabilni ugovori moraju biti grupisani </a:t>
            </a:r>
            <a:r>
              <a:rPr lang="sr-Latn-CS" sz="1200" dirty="0">
                <a:ln w="0"/>
                <a:effectLst>
                  <a:outerShdw blurRad="38100" dist="19050" dir="2700000" algn="tl" rotWithShape="0">
                    <a:schemeClr val="dk1">
                      <a:alpha val="40000"/>
                    </a:schemeClr>
                  </a:outerShdw>
                </a:effectLst>
              </a:rPr>
              <a:t>u jedan portfelj</a:t>
            </a:r>
            <a:r>
              <a:rPr lang="en-US" sz="1200" dirty="0">
                <a:ln w="0"/>
                <a:effectLst>
                  <a:outerShdw blurRad="38100" dist="19050" dir="2700000" algn="tl" rotWithShape="0">
                    <a:schemeClr val="dk1">
                      <a:alpha val="40000"/>
                    </a:schemeClr>
                  </a:outerShdw>
                </a:effectLst>
              </a:rPr>
              <a:t> (onerous contracts) </a:t>
            </a:r>
            <a:r>
              <a:rPr lang="en-US" sz="1200" dirty="0" err="1">
                <a:ln w="0"/>
                <a:effectLst>
                  <a:outerShdw blurRad="38100" dist="19050" dir="2700000" algn="tl" rotWithShape="0">
                    <a:schemeClr val="dk1">
                      <a:alpha val="40000"/>
                    </a:schemeClr>
                  </a:outerShdw>
                </a:effectLst>
              </a:rPr>
              <a:t>i</a:t>
            </a:r>
            <a:r>
              <a:rPr lang="en-US" sz="1200" dirty="0">
                <a:ln w="0"/>
                <a:effectLst>
                  <a:outerShdw blurRad="38100" dist="19050" dir="2700000" algn="tl" rotWithShape="0">
                    <a:schemeClr val="dk1">
                      <a:alpha val="40000"/>
                    </a:schemeClr>
                  </a:outerShdw>
                </a:effectLst>
              </a:rPr>
              <a:t> </a:t>
            </a:r>
            <a:r>
              <a:rPr lang="sr-Latn-CS" sz="1200" dirty="0">
                <a:ln w="0"/>
                <a:effectLst>
                  <a:outerShdw blurRad="38100" dist="19050" dir="2700000" algn="tl" rotWithShape="0">
                    <a:schemeClr val="dk1">
                      <a:alpha val="40000"/>
                    </a:schemeClr>
                  </a:outerShdw>
                </a:effectLst>
              </a:rPr>
              <a:t>ukupan njihov  </a:t>
            </a:r>
            <a:r>
              <a:rPr lang="en-US" sz="1200" dirty="0">
                <a:ln w="0"/>
                <a:effectLst>
                  <a:outerShdw blurRad="38100" dist="19050" dir="2700000" algn="tl" rotWithShape="0">
                    <a:schemeClr val="dk1">
                      <a:alpha val="40000"/>
                    </a:schemeClr>
                  </a:outerShdw>
                </a:effectLst>
              </a:rPr>
              <a:t>gubitak odmah </a:t>
            </a:r>
            <a:r>
              <a:rPr lang="en-US" sz="1200" dirty="0" err="1">
                <a:ln w="0"/>
                <a:effectLst>
                  <a:outerShdw blurRad="38100" dist="19050" dir="2700000" algn="tl" rotWithShape="0">
                    <a:schemeClr val="dk1">
                      <a:alpha val="40000"/>
                    </a:schemeClr>
                  </a:outerShdw>
                </a:effectLst>
              </a:rPr>
              <a:t>priznat</a:t>
            </a:r>
            <a:r>
              <a:rPr lang="en-US" sz="1200" dirty="0">
                <a:ln w="0"/>
                <a:effectLst>
                  <a:outerShdw blurRad="38100" dist="19050" dir="2700000" algn="tl" rotWithShape="0">
                    <a:schemeClr val="dk1">
                      <a:alpha val="40000"/>
                    </a:schemeClr>
                  </a:outerShdw>
                </a:effectLst>
              </a:rPr>
              <a:t> u </a:t>
            </a:r>
            <a:r>
              <a:rPr lang="en-US" sz="1200" dirty="0" err="1">
                <a:ln w="0"/>
                <a:effectLst>
                  <a:outerShdw blurRad="38100" dist="19050" dir="2700000" algn="tl" rotWithShape="0">
                    <a:schemeClr val="dk1">
                      <a:alpha val="40000"/>
                    </a:schemeClr>
                  </a:outerShdw>
                </a:effectLst>
              </a:rPr>
              <a:t>bilan</a:t>
            </a:r>
            <a:r>
              <a:rPr lang="sr-Latn-CS" sz="1200" dirty="0">
                <a:ln w="0"/>
                <a:effectLst>
                  <a:outerShdw blurRad="38100" dist="19050" dir="2700000" algn="tl" rotWithShape="0">
                    <a:schemeClr val="dk1">
                      <a:alpha val="40000"/>
                    </a:schemeClr>
                  </a:outerShdw>
                </a:effectLst>
              </a:rPr>
              <a:t>s</a:t>
            </a:r>
            <a:r>
              <a:rPr lang="en-US" sz="1200" dirty="0">
                <a:ln w="0"/>
                <a:effectLst>
                  <a:outerShdw blurRad="38100" dist="19050" dir="2700000" algn="tl" rotWithShape="0">
                    <a:schemeClr val="dk1">
                      <a:alpha val="40000"/>
                    </a:schemeClr>
                  </a:outerShdw>
                </a:effectLst>
              </a:rPr>
              <a:t>u </a:t>
            </a:r>
            <a:r>
              <a:rPr lang="en-US" sz="1200" dirty="0" err="1">
                <a:ln w="0"/>
                <a:effectLst>
                  <a:outerShdw blurRad="38100" dist="19050" dir="2700000" algn="tl" rotWithShape="0">
                    <a:schemeClr val="dk1">
                      <a:alpha val="40000"/>
                    </a:schemeClr>
                  </a:outerShdw>
                </a:effectLst>
              </a:rPr>
              <a:t>uspeha</a:t>
            </a:r>
            <a:r>
              <a:rPr lang="en-US" sz="1200" dirty="0">
                <a:ln w="0"/>
                <a:effectLst>
                  <a:outerShdw blurRad="38100" dist="19050" dir="2700000" algn="tl" rotWithShape="0">
                    <a:schemeClr val="dk1">
                      <a:alpha val="40000"/>
                    </a:schemeClr>
                  </a:outerShdw>
                </a:effectLst>
              </a:rPr>
              <a:t> </a:t>
            </a:r>
            <a:endParaRPr lang="sr-Latn-CS" sz="1200" dirty="0">
              <a:ln w="0"/>
              <a:effectLst>
                <a:outerShdw blurRad="38100" dist="19050" dir="2700000" algn="tl" rotWithShape="0">
                  <a:schemeClr val="dk1">
                    <a:alpha val="40000"/>
                  </a:schemeClr>
                </a:outerShdw>
              </a:effectLst>
            </a:endParaRPr>
          </a:p>
        </p:txBody>
      </p:sp>
      <p:sp>
        <p:nvSpPr>
          <p:cNvPr id="83" name="Oval 82">
            <a:extLst>
              <a:ext uri="{FF2B5EF4-FFF2-40B4-BE49-F238E27FC236}">
                <a16:creationId xmlns:a16="http://schemas.microsoft.com/office/drawing/2014/main" id="{5FAD4089-5EA9-446C-9B01-4D75E676E710}"/>
              </a:ext>
            </a:extLst>
          </p:cNvPr>
          <p:cNvSpPr/>
          <p:nvPr/>
        </p:nvSpPr>
        <p:spPr bwMode="gray">
          <a:xfrm>
            <a:off x="9835238" y="3560760"/>
            <a:ext cx="2337718" cy="1593607"/>
          </a:xfrm>
          <a:prstGeom prst="ellipse">
            <a:avLst/>
          </a:prstGeom>
          <a:solidFill>
            <a:schemeClr val="tx2"/>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1200" dirty="0">
                <a:solidFill>
                  <a:schemeClr val="bg1"/>
                </a:solidFill>
              </a:rPr>
              <a:t>T</a:t>
            </a:r>
            <a:r>
              <a:rPr lang="sr-Latn-CS" sz="1200" b="1" dirty="0">
                <a:solidFill>
                  <a:schemeClr val="bg1"/>
                </a:solidFill>
              </a:rPr>
              <a:t>ranzicioni </a:t>
            </a:r>
            <a:r>
              <a:rPr lang="sr-Latn-CS" sz="1200" dirty="0">
                <a:solidFill>
                  <a:schemeClr val="bg1"/>
                </a:solidFill>
              </a:rPr>
              <a:t>pristup zahteva primenu kao da je MSFI 17 bio uvek u praksi</a:t>
            </a:r>
          </a:p>
        </p:txBody>
      </p:sp>
      <p:sp>
        <p:nvSpPr>
          <p:cNvPr id="84" name="Oval 83">
            <a:extLst>
              <a:ext uri="{FF2B5EF4-FFF2-40B4-BE49-F238E27FC236}">
                <a16:creationId xmlns:a16="http://schemas.microsoft.com/office/drawing/2014/main" id="{951B914B-9B76-48AF-B1B7-F469718014B9}"/>
              </a:ext>
            </a:extLst>
          </p:cNvPr>
          <p:cNvSpPr/>
          <p:nvPr/>
        </p:nvSpPr>
        <p:spPr bwMode="gray">
          <a:xfrm>
            <a:off x="7175446" y="1258704"/>
            <a:ext cx="2781296" cy="1282658"/>
          </a:xfrm>
          <a:prstGeom prst="ellipse">
            <a:avLst/>
          </a:prstGeom>
          <a:solidFill>
            <a:schemeClr val="tx2"/>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1200" b="1" dirty="0">
                <a:solidFill>
                  <a:schemeClr val="bg1"/>
                </a:solidFill>
              </a:rPr>
              <a:t>Transfer Rizika </a:t>
            </a:r>
          </a:p>
          <a:p>
            <a:pPr algn="ctr">
              <a:lnSpc>
                <a:spcPct val="106000"/>
              </a:lnSpc>
              <a:buFont typeface="Wingdings 2" pitchFamily="18" charset="2"/>
              <a:buNone/>
            </a:pPr>
            <a:r>
              <a:rPr lang="sr-Latn-CS" sz="1200" dirty="0">
                <a:solidFill>
                  <a:schemeClr val="bg1"/>
                </a:solidFill>
              </a:rPr>
              <a:t>Neki ugovori o osiguranju ne ispunjavaju kriterijume transfera rizika </a:t>
            </a:r>
          </a:p>
        </p:txBody>
      </p:sp>
      <p:pic>
        <p:nvPicPr>
          <p:cNvPr id="2" name="Picture 1">
            <a:extLst>
              <a:ext uri="{FF2B5EF4-FFF2-40B4-BE49-F238E27FC236}">
                <a16:creationId xmlns:a16="http://schemas.microsoft.com/office/drawing/2014/main" id="{89BCA69F-97FA-782B-52B3-C619E1BAD4ED}"/>
              </a:ext>
            </a:extLst>
          </p:cNvPr>
          <p:cNvPicPr>
            <a:picLocks noChangeAspect="1"/>
          </p:cNvPicPr>
          <p:nvPr/>
        </p:nvPicPr>
        <p:blipFill>
          <a:blip r:embed="rId2"/>
          <a:stretch>
            <a:fillRect/>
          </a:stretch>
        </p:blipFill>
        <p:spPr>
          <a:xfrm>
            <a:off x="1639310" y="6420774"/>
            <a:ext cx="999115" cy="284687"/>
          </a:xfrm>
          <a:prstGeom prst="rect">
            <a:avLst/>
          </a:prstGeom>
        </p:spPr>
      </p:pic>
    </p:spTree>
    <p:extLst>
      <p:ext uri="{BB962C8B-B14F-4D97-AF65-F5344CB8AC3E}">
        <p14:creationId xmlns:p14="http://schemas.microsoft.com/office/powerpoint/2010/main" val="124346870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BAB99D0-3385-EE1C-3D04-73F13D268A53}"/>
              </a:ext>
            </a:extLst>
          </p:cNvPr>
          <p:cNvSpPr txBox="1"/>
          <p:nvPr/>
        </p:nvSpPr>
        <p:spPr>
          <a:xfrm>
            <a:off x="5943601" y="1085850"/>
            <a:ext cx="5627740" cy="3642851"/>
          </a:xfrm>
          <a:prstGeom prst="rect">
            <a:avLst/>
          </a:prstGeom>
        </p:spPr>
        <p:txBody>
          <a:bodyPr vert="horz" lIns="91440" tIns="45720" rIns="91440" bIns="45720" rtlCol="0" anchor="b">
            <a:normAutofit/>
          </a:bodyPr>
          <a:lstStyle/>
          <a:p>
            <a:pPr marL="0" marR="0" lvl="0" indent="0" algn="ctr" defTabSz="457200" fontAlgn="auto">
              <a:spcBef>
                <a:spcPct val="0"/>
              </a:spcBef>
              <a:spcAft>
                <a:spcPts val="600"/>
              </a:spcAft>
              <a:buClrTx/>
              <a:buSzTx/>
              <a:tabLst/>
              <a:defRPr/>
            </a:pPr>
            <a:r>
              <a:rPr kumimoji="0" lang="pl-PL" sz="4800" b="0" i="0" u="none" strike="noStrike" cap="all" spc="0" normalizeH="0" baseline="0" noProof="0" dirty="0" err="1">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uLnTx/>
                <a:uFillTx/>
                <a:latin typeface="+mj-lt"/>
                <a:ea typeface="+mj-ea"/>
                <a:cs typeface="+mj-cs"/>
              </a:rPr>
              <a:t>Efekat</a:t>
            </a:r>
            <a:r>
              <a:rPr kumimoji="0" lang="pl-PL" sz="4800" b="0" i="0" u="none" strike="noStrike" cap="all" spc="0" normalizeH="0" baseline="0" noProof="0"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uLnTx/>
                <a:uFillTx/>
                <a:latin typeface="+mj-lt"/>
                <a:ea typeface="+mj-ea"/>
                <a:cs typeface="+mj-cs"/>
              </a:rPr>
              <a:t> MSFI 17 za </a:t>
            </a:r>
            <a:r>
              <a:rPr kumimoji="0" lang="pl-PL" sz="4800" b="0" i="0" u="none" strike="noStrike" cap="all" spc="0" normalizeH="0" baseline="0" noProof="0" dirty="0" err="1">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uLnTx/>
                <a:uFillTx/>
                <a:latin typeface="+mj-lt"/>
                <a:ea typeface="+mj-ea"/>
                <a:cs typeface="+mj-cs"/>
              </a:rPr>
              <a:t>neosiguravače</a:t>
            </a:r>
            <a:endParaRPr kumimoji="0" lang="pl-PL" sz="4800" b="0" i="0" u="none" strike="noStrike" cap="all" spc="0" normalizeH="0" baseline="0" noProof="0"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uLnTx/>
              <a:uFillTx/>
              <a:latin typeface="+mj-lt"/>
              <a:ea typeface="+mj-ea"/>
              <a:cs typeface="+mj-cs"/>
            </a:endParaRPr>
          </a:p>
        </p:txBody>
      </p:sp>
      <p:pic>
        <p:nvPicPr>
          <p:cNvPr id="2" name="Picture 1" descr="A close-up of a ring&#10;&#10;Description automatically generated with low confidence">
            <a:extLst>
              <a:ext uri="{FF2B5EF4-FFF2-40B4-BE49-F238E27FC236}">
                <a16:creationId xmlns:a16="http://schemas.microsoft.com/office/drawing/2014/main" id="{5B759877-453A-F99B-43AC-DC78445C4C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49" y="697999"/>
            <a:ext cx="5462001" cy="5462001"/>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383856935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860953-F139-D3F9-3FFE-F812FF39D5A1}"/>
              </a:ext>
            </a:extLst>
          </p:cNvPr>
          <p:cNvSpPr>
            <a:spLocks noGrp="1"/>
          </p:cNvSpPr>
          <p:nvPr>
            <p:ph type="body" sz="quarter" idx="13"/>
          </p:nvPr>
        </p:nvSpPr>
        <p:spPr>
          <a:xfrm>
            <a:off x="90150" y="95874"/>
            <a:ext cx="11162349" cy="757255"/>
          </a:xfrm>
        </p:spPr>
        <p:txBody>
          <a:bodyPr/>
          <a:lstStyle/>
          <a:p>
            <a:pPr>
              <a:spcBef>
                <a:spcPct val="0"/>
              </a:spcBef>
            </a:pPr>
            <a:r>
              <a:rPr lang="sr-Latn-CS" sz="2000" cap="all"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rPr>
              <a:t>Potencijalni ugovori o osiguranju </a:t>
            </a:r>
            <a:endParaRPr lang="en-US" sz="2000" cap="all"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endParaRPr>
          </a:p>
        </p:txBody>
      </p:sp>
      <p:sp>
        <p:nvSpPr>
          <p:cNvPr id="6" name="Oval 5">
            <a:extLst>
              <a:ext uri="{FF2B5EF4-FFF2-40B4-BE49-F238E27FC236}">
                <a16:creationId xmlns:a16="http://schemas.microsoft.com/office/drawing/2014/main" id="{20BC1387-E77F-41A0-7017-41EA93559BC1}"/>
              </a:ext>
            </a:extLst>
          </p:cNvPr>
          <p:cNvSpPr/>
          <p:nvPr/>
        </p:nvSpPr>
        <p:spPr bwMode="gray">
          <a:xfrm>
            <a:off x="4858966" y="1429786"/>
            <a:ext cx="1627648" cy="1545972"/>
          </a:xfrm>
          <a:prstGeom prst="ellipse">
            <a:avLst/>
          </a:prstGeom>
          <a:noFill/>
          <a:ln w="19050" algn="ctr">
            <a:solidFill>
              <a:srgbClr val="43B02A"/>
            </a:solid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900" dirty="0">
                <a:ln w="0"/>
                <a:effectLst>
                  <a:outerShdw blurRad="38100" dist="19050" dir="2700000" algn="tl" rotWithShape="0">
                    <a:schemeClr val="dk1">
                      <a:alpha val="40000"/>
                    </a:schemeClr>
                  </a:outerShdw>
                </a:effectLst>
              </a:rPr>
              <a:t>Kreditne kartice i pozajmica sa osiguravajućim pokrićem uključujući pokrića u slučaju smrti </a:t>
            </a:r>
            <a:endParaRPr lang="en-US" sz="900" dirty="0">
              <a:ln w="0"/>
              <a:effectLst>
                <a:outerShdw blurRad="38100" dist="19050" dir="2700000" algn="tl" rotWithShape="0">
                  <a:schemeClr val="dk1">
                    <a:alpha val="40000"/>
                  </a:schemeClr>
                </a:outerShdw>
              </a:effectLst>
            </a:endParaRPr>
          </a:p>
        </p:txBody>
      </p:sp>
      <p:sp>
        <p:nvSpPr>
          <p:cNvPr id="12" name="Oval 11">
            <a:extLst>
              <a:ext uri="{FF2B5EF4-FFF2-40B4-BE49-F238E27FC236}">
                <a16:creationId xmlns:a16="http://schemas.microsoft.com/office/drawing/2014/main" id="{BE510497-F3D5-A2DF-22EA-4F366552D75F}"/>
              </a:ext>
            </a:extLst>
          </p:cNvPr>
          <p:cNvSpPr/>
          <p:nvPr/>
        </p:nvSpPr>
        <p:spPr bwMode="gray">
          <a:xfrm>
            <a:off x="3154920" y="1049391"/>
            <a:ext cx="1520330" cy="1545971"/>
          </a:xfrm>
          <a:prstGeom prst="ellipse">
            <a:avLst/>
          </a:prstGeom>
          <a:noFill/>
          <a:ln w="19050" algn="ctr">
            <a:solidFill>
              <a:srgbClr val="43B02A"/>
            </a:solidFill>
            <a:miter lim="800000"/>
            <a:headEnd/>
            <a:tailEnd/>
          </a:ln>
        </p:spPr>
        <p:txBody>
          <a:bodyPr wrap="square" lIns="88900" tIns="88900" rIns="88900" bIns="88900" rtlCol="0" anchor="ctr"/>
          <a:lstStyle/>
          <a:p>
            <a:pPr algn="ctr">
              <a:lnSpc>
                <a:spcPct val="106000"/>
              </a:lnSpc>
            </a:pPr>
            <a:r>
              <a:rPr lang="sv-SE" sz="900" dirty="0">
                <a:ln w="0"/>
                <a:effectLst>
                  <a:outerShdw blurRad="38100" dist="19050" dir="2700000" algn="tl" rotWithShape="0">
                    <a:schemeClr val="dk1">
                      <a:alpha val="40000"/>
                    </a:schemeClr>
                  </a:outerShdw>
                </a:effectLst>
              </a:rPr>
              <a:t>Fiksna naknada</a:t>
            </a:r>
          </a:p>
          <a:p>
            <a:pPr algn="ctr">
              <a:lnSpc>
                <a:spcPct val="106000"/>
              </a:lnSpc>
            </a:pPr>
            <a:r>
              <a:rPr lang="sv-SE" sz="900" dirty="0">
                <a:ln w="0"/>
                <a:effectLst>
                  <a:outerShdw blurRad="38100" dist="19050" dir="2700000" algn="tl" rotWithShape="0">
                    <a:schemeClr val="dk1">
                      <a:alpha val="40000"/>
                    </a:schemeClr>
                  </a:outerShdw>
                </a:effectLst>
              </a:rPr>
              <a:t>ugovore o uslugama i</a:t>
            </a:r>
          </a:p>
          <a:p>
            <a:pPr algn="ctr">
              <a:lnSpc>
                <a:spcPct val="106000"/>
              </a:lnSpc>
            </a:pPr>
            <a:r>
              <a:rPr lang="sv-SE" sz="900" dirty="0">
                <a:ln w="0"/>
                <a:effectLst>
                  <a:outerShdw blurRad="38100" dist="19050" dir="2700000" algn="tl" rotWithShape="0">
                    <a:schemeClr val="dk1">
                      <a:alpha val="40000"/>
                    </a:schemeClr>
                  </a:outerShdw>
                </a:effectLst>
              </a:rPr>
              <a:t>ugovori o održavanju</a:t>
            </a:r>
          </a:p>
          <a:p>
            <a:pPr algn="ctr">
              <a:lnSpc>
                <a:spcPct val="106000"/>
              </a:lnSpc>
            </a:pPr>
            <a:r>
              <a:rPr lang="sv-SE" sz="900" dirty="0">
                <a:ln w="0"/>
                <a:effectLst>
                  <a:outerShdw blurRad="38100" dist="19050" dir="2700000" algn="tl" rotWithShape="0">
                    <a:schemeClr val="dk1">
                      <a:alpha val="40000"/>
                    </a:schemeClr>
                  </a:outerShdw>
                </a:effectLst>
              </a:rPr>
              <a:t>taj transfer značajan</a:t>
            </a:r>
          </a:p>
          <a:p>
            <a:pPr algn="ctr">
              <a:lnSpc>
                <a:spcPct val="106000"/>
              </a:lnSpc>
            </a:pPr>
            <a:r>
              <a:rPr lang="sv-SE" sz="900" dirty="0">
                <a:ln w="0"/>
                <a:effectLst>
                  <a:outerShdw blurRad="38100" dist="19050" dir="2700000" algn="tl" rotWithShape="0">
                    <a:schemeClr val="dk1">
                      <a:alpha val="40000"/>
                    </a:schemeClr>
                  </a:outerShdw>
                </a:effectLst>
              </a:rPr>
              <a:t>rizik osiguranja</a:t>
            </a:r>
          </a:p>
        </p:txBody>
      </p:sp>
      <p:cxnSp>
        <p:nvCxnSpPr>
          <p:cNvPr id="22" name="Straight Arrow Connector 21">
            <a:extLst>
              <a:ext uri="{FF2B5EF4-FFF2-40B4-BE49-F238E27FC236}">
                <a16:creationId xmlns:a16="http://schemas.microsoft.com/office/drawing/2014/main" id="{86AF1961-59E0-B270-841E-42BD1955542A}"/>
              </a:ext>
            </a:extLst>
          </p:cNvPr>
          <p:cNvCxnSpPr>
            <a:cxnSpLocks/>
            <a:stCxn id="12" idx="4"/>
            <a:endCxn id="39" idx="0"/>
          </p:cNvCxnSpPr>
          <p:nvPr/>
        </p:nvCxnSpPr>
        <p:spPr>
          <a:xfrm>
            <a:off x="3915085" y="2595362"/>
            <a:ext cx="0" cy="28460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F7B7581-1E66-1935-B176-503AB0FFF697}"/>
              </a:ext>
            </a:extLst>
          </p:cNvPr>
          <p:cNvCxnSpPr>
            <a:cxnSpLocks/>
            <a:stCxn id="23" idx="0"/>
            <a:endCxn id="39" idx="4"/>
          </p:cNvCxnSpPr>
          <p:nvPr/>
        </p:nvCxnSpPr>
        <p:spPr>
          <a:xfrm flipV="1">
            <a:off x="3915085" y="4724951"/>
            <a:ext cx="0" cy="28460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8E04D03B-F148-010D-79CC-2DBE84AEFAF9}"/>
              </a:ext>
            </a:extLst>
          </p:cNvPr>
          <p:cNvCxnSpPr>
            <a:cxnSpLocks/>
            <a:stCxn id="19" idx="6"/>
            <a:endCxn id="39" idx="2"/>
          </p:cNvCxnSpPr>
          <p:nvPr/>
        </p:nvCxnSpPr>
        <p:spPr>
          <a:xfrm>
            <a:off x="2403228" y="3802461"/>
            <a:ext cx="522477"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5556DDAC-BC6A-2E65-AD10-0367A5CB76BE}"/>
              </a:ext>
            </a:extLst>
          </p:cNvPr>
          <p:cNvSpPr/>
          <p:nvPr/>
        </p:nvSpPr>
        <p:spPr bwMode="gray">
          <a:xfrm>
            <a:off x="7440802" y="1049391"/>
            <a:ext cx="4077430" cy="5163090"/>
          </a:xfrm>
          <a:prstGeom prst="rect">
            <a:avLst/>
          </a:prstGeom>
          <a:noFill/>
        </p:spPr>
        <p:style>
          <a:lnRef idx="2">
            <a:schemeClr val="accent1"/>
          </a:lnRef>
          <a:fillRef idx="1">
            <a:schemeClr val="lt1"/>
          </a:fillRef>
          <a:effectRef idx="0">
            <a:schemeClr val="accent1"/>
          </a:effectRef>
          <a:fontRef idx="minor">
            <a:schemeClr val="dk1"/>
          </a:fontRef>
        </p:style>
        <p:txBody>
          <a:bodyPr vert="horz" lIns="0" tIns="0" rIns="0" bIns="0" rtlCol="0">
            <a:normAutofit lnSpcReduction="10000"/>
          </a:bodyPr>
          <a:lstStyle/>
          <a:p>
            <a:pPr marL="285750" indent="-285750">
              <a:spcAft>
                <a:spcPts val="1000"/>
              </a:spcAft>
              <a:buSzPct val="100000"/>
              <a:buFont typeface="Arial" panose="020B0604020202020204" pitchFamily="34" charset="0"/>
              <a:buChar char="•"/>
              <a:tabLst>
                <a:tab pos="5029200" algn="r"/>
              </a:tabLst>
            </a:pPr>
            <a:endParaRPr lang="sr-Latn-C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endParaRPr>
          </a:p>
          <a:p>
            <a:pPr marL="285750" indent="-285750">
              <a:spcAft>
                <a:spcPts val="1000"/>
              </a:spcAft>
              <a:buSzPct val="100000"/>
              <a:buFont typeface="Arial" panose="020B0604020202020204" pitchFamily="34" charset="0"/>
              <a:buChar char="•"/>
              <a:tabLst>
                <a:tab pos="5029200" algn="r"/>
              </a:tabLst>
            </a:pPr>
            <a:r>
              <a:rPr lang="en-US" sz="1600" dirty="0">
                <a:ln w="0"/>
                <a:solidFill>
                  <a:schemeClr val="tx1"/>
                </a:solidFill>
                <a:effectLst>
                  <a:outerShdw blurRad="38100" dist="19050" dir="2700000" algn="tl" rotWithShape="0">
                    <a:schemeClr val="dk1">
                      <a:alpha val="40000"/>
                    </a:schemeClr>
                  </a:outerShdw>
                </a:effectLst>
                <a:latin typeface="Roboto" panose="02000000000000000000" pitchFamily="2" charset="0"/>
              </a:rPr>
              <a:t>D</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a bi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ugovor</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bio u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okviru</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MSFI 17,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potrebno</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je da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postoji</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rgbClr val="86BC25"/>
                </a:solidFill>
                <a:effectLst>
                  <a:outerShdw blurRad="38100" dist="19050" dir="2700000" algn="tl" rotWithShape="0">
                    <a:schemeClr val="dk1">
                      <a:alpha val="40000"/>
                    </a:schemeClr>
                  </a:outerShdw>
                </a:effectLst>
                <a:latin typeface="Roboto" panose="02000000000000000000" pitchFamily="2" charset="0"/>
              </a:rPr>
              <a:t>prenos</a:t>
            </a:r>
            <a:r>
              <a:rPr lang="en-US" sz="1600" i="0" dirty="0">
                <a:ln w="0"/>
                <a:solidFill>
                  <a:srgbClr val="86BC25"/>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rgbClr val="86BC25"/>
                </a:solidFill>
                <a:effectLst>
                  <a:outerShdw blurRad="38100" dist="19050" dir="2700000" algn="tl" rotWithShape="0">
                    <a:schemeClr val="dk1">
                      <a:alpha val="40000"/>
                    </a:schemeClr>
                  </a:outerShdw>
                </a:effectLst>
                <a:latin typeface="Roboto" panose="02000000000000000000" pitchFamily="2" charset="0"/>
              </a:rPr>
              <a:t>značajnog</a:t>
            </a:r>
            <a:r>
              <a:rPr lang="en-US" sz="1600" i="0" dirty="0">
                <a:ln w="0"/>
                <a:solidFill>
                  <a:srgbClr val="86BC25"/>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rgbClr val="86BC25"/>
                </a:solidFill>
                <a:effectLst>
                  <a:outerShdw blurRad="38100" dist="19050" dir="2700000" algn="tl" rotWithShape="0">
                    <a:schemeClr val="dk1">
                      <a:alpha val="40000"/>
                    </a:schemeClr>
                  </a:outerShdw>
                </a:effectLst>
                <a:latin typeface="Roboto" panose="02000000000000000000" pitchFamily="2" charset="0"/>
              </a:rPr>
              <a:t>rizika</a:t>
            </a:r>
            <a:r>
              <a:rPr lang="en-US" sz="1600" i="0" dirty="0">
                <a:ln w="0"/>
                <a:solidFill>
                  <a:srgbClr val="86BC25"/>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rgbClr val="86BC25"/>
                </a:solidFill>
                <a:effectLst>
                  <a:outerShdw blurRad="38100" dist="19050" dir="2700000" algn="tl" rotWithShape="0">
                    <a:schemeClr val="dk1">
                      <a:alpha val="40000"/>
                    </a:schemeClr>
                  </a:outerShdw>
                </a:effectLst>
                <a:latin typeface="Roboto" panose="02000000000000000000" pitchFamily="2" charset="0"/>
              </a:rPr>
              <a:t>osiguranja</a:t>
            </a:r>
            <a:r>
              <a:rPr lang="en-US" sz="1600" i="0" dirty="0">
                <a:ln w="0"/>
                <a:solidFill>
                  <a:srgbClr val="86BC25"/>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sa</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ugovarača</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polise</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na</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sr-Latn-C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društvo,</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na</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osnovu</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sadašnje</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vrednosti</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endParaRPr lang="sr-Latn-C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endParaRPr>
          </a:p>
          <a:p>
            <a:pPr marL="285750" indent="-285750">
              <a:spcAft>
                <a:spcPts val="1000"/>
              </a:spcAft>
              <a:buSzPct val="100000"/>
              <a:buFont typeface="Arial" panose="020B0604020202020204" pitchFamily="34" charset="0"/>
              <a:buChar char="•"/>
              <a:tabLst>
                <a:tab pos="5029200" algn="r"/>
              </a:tabLst>
            </a:pPr>
            <a:endParaRPr lang="sr-Latn-CS" sz="1600" dirty="0">
              <a:ln w="0"/>
              <a:solidFill>
                <a:schemeClr val="tx1"/>
              </a:solidFill>
              <a:effectLst>
                <a:outerShdw blurRad="38100" dist="19050" dir="2700000" algn="tl" rotWithShape="0">
                  <a:schemeClr val="dk1">
                    <a:alpha val="40000"/>
                  </a:schemeClr>
                </a:outerShdw>
              </a:effectLst>
              <a:latin typeface="Roboto" panose="02000000000000000000" pitchFamily="2" charset="0"/>
            </a:endParaRPr>
          </a:p>
          <a:p>
            <a:pPr marL="285750" indent="-285750">
              <a:spcAft>
                <a:spcPts val="1000"/>
              </a:spcAft>
              <a:buSzPct val="100000"/>
              <a:buFont typeface="Arial" panose="020B0604020202020204" pitchFamily="34" charset="0"/>
              <a:buChar char="•"/>
              <a:tabLst>
                <a:tab pos="5029200" algn="r"/>
              </a:tabLst>
            </a:pP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Shodno</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tome,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ključno</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za proc</a:t>
            </a:r>
            <a:r>
              <a:rPr lang="sr-Latn-C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e</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nu je </a:t>
            </a:r>
            <a:r>
              <a:rPr lang="sr-Latn-C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razumevanje samog ugovora</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a:t>
            </a:r>
            <a:r>
              <a:rPr lang="sr-Latn-C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kako bi se procenio da li rizik osiguranja postoji</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endParaRPr lang="sr-Latn-C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endParaRPr>
          </a:p>
          <a:p>
            <a:pPr marL="285750" indent="-285750">
              <a:spcAft>
                <a:spcPts val="1000"/>
              </a:spcAft>
              <a:buSzPct val="100000"/>
              <a:buFont typeface="Arial" panose="020B0604020202020204" pitchFamily="34" charset="0"/>
              <a:buChar char="•"/>
              <a:tabLst>
                <a:tab pos="5029200" algn="r"/>
              </a:tabLst>
            </a:pPr>
            <a:endParaRPr lang="sr-Latn-CS" sz="1600" dirty="0">
              <a:ln w="0"/>
              <a:solidFill>
                <a:schemeClr val="tx1"/>
              </a:solidFill>
              <a:effectLst>
                <a:outerShdw blurRad="38100" dist="19050" dir="2700000" algn="tl" rotWithShape="0">
                  <a:schemeClr val="dk1">
                    <a:alpha val="40000"/>
                  </a:schemeClr>
                </a:outerShdw>
              </a:effectLst>
              <a:latin typeface="Roboto" panose="02000000000000000000" pitchFamily="2" charset="0"/>
            </a:endParaRPr>
          </a:p>
          <a:p>
            <a:pPr marL="285750" indent="-285750">
              <a:spcAft>
                <a:spcPts val="1000"/>
              </a:spcAft>
              <a:buSzPct val="100000"/>
              <a:buFont typeface="Arial" panose="020B0604020202020204" pitchFamily="34" charset="0"/>
              <a:buChar char="•"/>
              <a:tabLst>
                <a:tab pos="5029200" algn="r"/>
              </a:tabLst>
            </a:pPr>
            <a:r>
              <a:rPr lang="sr-Latn-C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K</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oncepti</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nisu</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jednostavn</a:t>
            </a:r>
            <a:r>
              <a:rPr lang="sr-Latn-CS" sz="1600" dirty="0">
                <a:ln w="0"/>
                <a:solidFill>
                  <a:schemeClr val="tx1"/>
                </a:solidFill>
                <a:effectLst>
                  <a:outerShdw blurRad="38100" dist="19050" dir="2700000" algn="tl" rotWithShape="0">
                    <a:schemeClr val="dk1">
                      <a:alpha val="40000"/>
                    </a:schemeClr>
                  </a:outerShdw>
                </a:effectLst>
                <a:latin typeface="Roboto" panose="02000000000000000000" pitchFamily="2" charset="0"/>
              </a:rPr>
              <a:t>i </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a:ln w="0"/>
                <a:solidFill>
                  <a:srgbClr val="86BC25"/>
                </a:solidFill>
                <a:effectLst>
                  <a:outerShdw blurRad="38100" dist="19050" dir="2700000" algn="tl" rotWithShape="0">
                    <a:schemeClr val="dk1">
                      <a:alpha val="40000"/>
                    </a:schemeClr>
                  </a:outerShdw>
                </a:effectLst>
                <a:latin typeface="Roboto" panose="02000000000000000000" pitchFamily="2" charset="0"/>
              </a:rPr>
              <a:t>MSFI 17 ne </a:t>
            </a:r>
            <a:r>
              <a:rPr lang="en-US" sz="1600" i="0" dirty="0" err="1">
                <a:ln w="0"/>
                <a:solidFill>
                  <a:srgbClr val="86BC25"/>
                </a:solidFill>
                <a:effectLst>
                  <a:outerShdw blurRad="38100" dist="19050" dir="2700000" algn="tl" rotWithShape="0">
                    <a:schemeClr val="dk1">
                      <a:alpha val="40000"/>
                    </a:schemeClr>
                  </a:outerShdw>
                </a:effectLst>
                <a:latin typeface="Roboto" panose="02000000000000000000" pitchFamily="2" charset="0"/>
              </a:rPr>
              <a:t>uključuje</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niti</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rgbClr val="86BC25"/>
                </a:solidFill>
                <a:effectLst>
                  <a:outerShdw blurRad="38100" dist="19050" dir="2700000" algn="tl" rotWithShape="0">
                    <a:schemeClr val="dk1">
                      <a:alpha val="40000"/>
                    </a:schemeClr>
                  </a:outerShdw>
                </a:effectLst>
                <a:latin typeface="Roboto" panose="02000000000000000000" pitchFamily="2" charset="0"/>
              </a:rPr>
              <a:t>direktnu</a:t>
            </a:r>
            <a:r>
              <a:rPr lang="en-US" sz="1600" i="0" dirty="0">
                <a:ln w="0"/>
                <a:solidFill>
                  <a:srgbClr val="86BC25"/>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rgbClr val="86BC25"/>
                </a:solidFill>
                <a:effectLst>
                  <a:outerShdw blurRad="38100" dist="19050" dir="2700000" algn="tl" rotWithShape="0">
                    <a:schemeClr val="dk1">
                      <a:alpha val="40000"/>
                    </a:schemeClr>
                  </a:outerShdw>
                </a:effectLst>
                <a:latin typeface="Roboto" panose="02000000000000000000" pitchFamily="2" charset="0"/>
              </a:rPr>
              <a:t>definiciju</a:t>
            </a:r>
            <a:r>
              <a:rPr lang="en-US" sz="1600" i="0" dirty="0">
                <a:ln w="0"/>
                <a:solidFill>
                  <a:srgbClr val="86BC25"/>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rgbClr val="86BC25"/>
                </a:solidFill>
                <a:effectLst>
                  <a:outerShdw blurRad="38100" dist="19050" dir="2700000" algn="tl" rotWithShape="0">
                    <a:schemeClr val="dk1">
                      <a:alpha val="40000"/>
                    </a:schemeClr>
                  </a:outerShdw>
                </a:effectLst>
                <a:latin typeface="Roboto" panose="02000000000000000000" pitchFamily="2" charset="0"/>
              </a:rPr>
              <a:t>rizika</a:t>
            </a:r>
            <a:r>
              <a:rPr lang="en-US" sz="1600" i="0" dirty="0">
                <a:ln w="0"/>
                <a:solidFill>
                  <a:srgbClr val="86BC25"/>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osiguranja</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niti</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sadrži</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kvantitativne</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pragove</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za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određivanje</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kada</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se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rizik</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osiguranja</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i="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smatra</a:t>
            </a:r>
            <a:r>
              <a:rPr lang="en-U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značajnim</a:t>
            </a:r>
            <a:r>
              <a:rPr lang="en-US" sz="160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rizikom</a:t>
            </a:r>
            <a:r>
              <a:rPr lang="en-US" sz="160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60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osiguranja</a:t>
            </a:r>
            <a:r>
              <a:rPr lang="en-US" sz="1600" dirty="0">
                <a:ln w="0"/>
                <a:solidFill>
                  <a:schemeClr val="tx1"/>
                </a:solidFill>
                <a:effectLst>
                  <a:outerShdw blurRad="38100" dist="19050" dir="2700000" algn="tl" rotWithShape="0">
                    <a:schemeClr val="dk1">
                      <a:alpha val="40000"/>
                    </a:schemeClr>
                  </a:outerShdw>
                </a:effectLst>
                <a:latin typeface="Roboto" panose="02000000000000000000" pitchFamily="2" charset="0"/>
              </a:rPr>
              <a:t>”.</a:t>
            </a:r>
            <a:endParaRPr lang="sr-Latn-CS" sz="1600" dirty="0">
              <a:ln w="0"/>
              <a:solidFill>
                <a:schemeClr val="tx1"/>
              </a:solidFill>
              <a:effectLst>
                <a:outerShdw blurRad="38100" dist="19050" dir="2700000" algn="tl" rotWithShape="0">
                  <a:schemeClr val="dk1">
                    <a:alpha val="40000"/>
                  </a:schemeClr>
                </a:outerShdw>
              </a:effectLst>
              <a:latin typeface="Roboto" panose="02000000000000000000" pitchFamily="2" charset="0"/>
            </a:endParaRPr>
          </a:p>
          <a:p>
            <a:pPr marL="285750" indent="-285750">
              <a:spcAft>
                <a:spcPts val="1000"/>
              </a:spcAft>
              <a:buSzPct val="100000"/>
              <a:buFont typeface="Arial" panose="020B0604020202020204" pitchFamily="34" charset="0"/>
              <a:buChar char="•"/>
              <a:tabLst>
                <a:tab pos="5029200" algn="r"/>
              </a:tabLst>
            </a:pPr>
            <a:endParaRPr lang="sr-Latn-CS" sz="1600" dirty="0">
              <a:ln w="0"/>
              <a:solidFill>
                <a:schemeClr val="tx1"/>
              </a:solidFill>
              <a:effectLst>
                <a:outerShdw blurRad="38100" dist="19050" dir="2700000" algn="tl" rotWithShape="0">
                  <a:schemeClr val="dk1">
                    <a:alpha val="40000"/>
                  </a:schemeClr>
                </a:outerShdw>
              </a:effectLst>
              <a:latin typeface="Roboto" panose="02000000000000000000" pitchFamily="2" charset="0"/>
            </a:endParaRPr>
          </a:p>
          <a:p>
            <a:pPr marL="285750" indent="-285750">
              <a:spcAft>
                <a:spcPts val="1000"/>
              </a:spcAft>
              <a:buSzPct val="100000"/>
              <a:buFont typeface="Arial" panose="020B0604020202020204" pitchFamily="34" charset="0"/>
              <a:buChar char="•"/>
              <a:tabLst>
                <a:tab pos="5029200" algn="r"/>
              </a:tabLst>
            </a:pPr>
            <a:r>
              <a:rPr lang="sr-Latn-CS" sz="1500" dirty="0">
                <a:ln w="0"/>
                <a:solidFill>
                  <a:schemeClr val="tx1"/>
                </a:solidFill>
                <a:effectLst>
                  <a:outerShdw blurRad="38100" dist="19050" dir="2700000" algn="tl" rotWithShape="0">
                    <a:schemeClr val="dk1">
                      <a:alpha val="40000"/>
                    </a:schemeClr>
                  </a:outerShdw>
                </a:effectLst>
                <a:latin typeface="Roboto" panose="02000000000000000000" pitchFamily="2" charset="0"/>
              </a:rPr>
              <a:t>Neophodan je detaljan test procene da li se prenos značajnog rizika</a:t>
            </a:r>
            <a:r>
              <a:rPr lang="en-US" sz="150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endParaRPr lang="sr-Latn-CS" sz="1500" dirty="0">
              <a:ln w="0"/>
              <a:solidFill>
                <a:schemeClr val="tx1"/>
              </a:solidFill>
              <a:effectLst>
                <a:outerShdw blurRad="38100" dist="19050" dir="2700000" algn="tl" rotWithShape="0">
                  <a:schemeClr val="dk1">
                    <a:alpha val="40000"/>
                  </a:schemeClr>
                </a:outerShdw>
              </a:effectLst>
              <a:latin typeface="Roboto" panose="02000000000000000000" pitchFamily="2" charset="0"/>
            </a:endParaRPr>
          </a:p>
          <a:p>
            <a:pPr marL="285750" indent="-285750">
              <a:spcAft>
                <a:spcPts val="1000"/>
              </a:spcAft>
              <a:buSzPct val="100000"/>
              <a:buFont typeface="Arial" panose="020B0604020202020204" pitchFamily="34" charset="0"/>
              <a:buChar char="•"/>
              <a:tabLst>
                <a:tab pos="5029200" algn="r"/>
              </a:tabLst>
            </a:pPr>
            <a:endParaRPr lang="sr-Latn-CS" sz="1600" dirty="0">
              <a:ln w="0"/>
              <a:solidFill>
                <a:schemeClr val="tx1"/>
              </a:solidFill>
              <a:effectLst>
                <a:outerShdw blurRad="38100" dist="19050" dir="2700000" algn="tl" rotWithShape="0">
                  <a:schemeClr val="dk1">
                    <a:alpha val="40000"/>
                  </a:schemeClr>
                </a:outerShdw>
              </a:effectLst>
              <a:latin typeface="Roboto" panose="02000000000000000000" pitchFamily="2" charset="0"/>
            </a:endParaRPr>
          </a:p>
          <a:p>
            <a:pPr marL="285750" indent="-285750">
              <a:spcAft>
                <a:spcPts val="1000"/>
              </a:spcAft>
              <a:buSzPct val="100000"/>
              <a:buFont typeface="Arial" panose="020B0604020202020204" pitchFamily="34" charset="0"/>
              <a:buChar char="•"/>
              <a:tabLst>
                <a:tab pos="5029200" algn="r"/>
              </a:tabLst>
            </a:pPr>
            <a:endPar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endParaRPr>
          </a:p>
        </p:txBody>
      </p:sp>
      <p:sp>
        <p:nvSpPr>
          <p:cNvPr id="17" name="Oval 16">
            <a:extLst>
              <a:ext uri="{FF2B5EF4-FFF2-40B4-BE49-F238E27FC236}">
                <a16:creationId xmlns:a16="http://schemas.microsoft.com/office/drawing/2014/main" id="{4773AD2A-E05B-EB25-8B42-69CFFABC51AA}"/>
              </a:ext>
            </a:extLst>
          </p:cNvPr>
          <p:cNvSpPr/>
          <p:nvPr/>
        </p:nvSpPr>
        <p:spPr bwMode="gray">
          <a:xfrm>
            <a:off x="4857501" y="4655228"/>
            <a:ext cx="1627648" cy="1545972"/>
          </a:xfrm>
          <a:prstGeom prst="ellipse">
            <a:avLst/>
          </a:prstGeom>
          <a:noFill/>
          <a:ln w="19050" algn="ctr">
            <a:solidFill>
              <a:srgbClr val="43B02A"/>
            </a:solidFill>
            <a:miter lim="800000"/>
            <a:headEnd/>
            <a:tailEnd/>
          </a:ln>
        </p:spPr>
        <p:txBody>
          <a:bodyPr wrap="square" lIns="88900" tIns="88900" rIns="88900" bIns="88900" rtlCol="0" anchor="ctr"/>
          <a:lstStyle/>
          <a:p>
            <a:pPr algn="ctr">
              <a:lnSpc>
                <a:spcPct val="106000"/>
              </a:lnSpc>
            </a:pPr>
            <a:r>
              <a:rPr lang="sv-SE" sz="700" dirty="0">
                <a:ln w="0"/>
                <a:effectLst>
                  <a:outerShdw blurRad="38100" dist="19050" dir="2700000" algn="tl" rotWithShape="0">
                    <a:schemeClr val="dk1">
                      <a:alpha val="40000"/>
                    </a:schemeClr>
                  </a:outerShdw>
                </a:effectLst>
              </a:rPr>
              <a:t>Unapr</a:t>
            </a:r>
            <a:r>
              <a:rPr lang="sr-Latn-CS" sz="700" dirty="0">
                <a:ln w="0"/>
                <a:effectLst>
                  <a:outerShdw blurRad="38100" dist="19050" dir="2700000" algn="tl" rotWithShape="0">
                    <a:schemeClr val="dk1">
                      <a:alpha val="40000"/>
                    </a:schemeClr>
                  </a:outerShdw>
                </a:effectLst>
              </a:rPr>
              <a:t>e</a:t>
            </a:r>
            <a:r>
              <a:rPr lang="sv-SE" sz="700" dirty="0">
                <a:ln w="0"/>
                <a:effectLst>
                  <a:outerShdw blurRad="38100" dist="19050" dir="2700000" algn="tl" rotWithShape="0">
                    <a:schemeClr val="dk1">
                      <a:alpha val="40000"/>
                    </a:schemeClr>
                  </a:outerShdw>
                </a:effectLst>
              </a:rPr>
              <a:t>d plaćeni planovi sahrane</a:t>
            </a:r>
            <a:endParaRPr lang="en-US" sz="700" dirty="0">
              <a:ln w="0"/>
              <a:effectLst>
                <a:outerShdw blurRad="38100" dist="19050" dir="2700000" algn="tl" rotWithShape="0">
                  <a:schemeClr val="dk1">
                    <a:alpha val="40000"/>
                  </a:schemeClr>
                </a:outerShdw>
              </a:effectLst>
            </a:endParaRPr>
          </a:p>
        </p:txBody>
      </p:sp>
      <p:sp>
        <p:nvSpPr>
          <p:cNvPr id="19" name="Oval 18">
            <a:extLst>
              <a:ext uri="{FF2B5EF4-FFF2-40B4-BE49-F238E27FC236}">
                <a16:creationId xmlns:a16="http://schemas.microsoft.com/office/drawing/2014/main" id="{BF3ADA31-BB24-6F68-94A5-09590EB69A0A}"/>
              </a:ext>
            </a:extLst>
          </p:cNvPr>
          <p:cNvSpPr/>
          <p:nvPr/>
        </p:nvSpPr>
        <p:spPr bwMode="gray">
          <a:xfrm>
            <a:off x="775580" y="3029475"/>
            <a:ext cx="1627648" cy="1545972"/>
          </a:xfrm>
          <a:prstGeom prst="ellipse">
            <a:avLst/>
          </a:prstGeom>
          <a:noFill/>
          <a:ln w="19050" algn="ctr">
            <a:solidFill>
              <a:srgbClr val="43B02A"/>
            </a:solidFill>
            <a:miter lim="800000"/>
            <a:headEnd/>
            <a:tailEnd/>
          </a:ln>
        </p:spPr>
        <p:txBody>
          <a:bodyPr wrap="square" lIns="88900" tIns="88900" rIns="88900" bIns="88900" rtlCol="0" anchor="ctr"/>
          <a:lstStyle/>
          <a:p>
            <a:pPr algn="ctr">
              <a:lnSpc>
                <a:spcPct val="106000"/>
              </a:lnSpc>
            </a:pPr>
            <a:r>
              <a:rPr lang="sv-SE" sz="900" dirty="0">
                <a:ln w="0"/>
                <a:effectLst>
                  <a:outerShdw blurRad="38100" dist="19050" dir="2700000" algn="tl" rotWithShape="0">
                    <a:schemeClr val="dk1">
                      <a:alpha val="40000"/>
                    </a:schemeClr>
                  </a:outerShdw>
                </a:effectLst>
              </a:rPr>
              <a:t>Osiguranje</a:t>
            </a:r>
          </a:p>
          <a:p>
            <a:pPr algn="ctr">
              <a:lnSpc>
                <a:spcPct val="106000"/>
              </a:lnSpc>
            </a:pPr>
            <a:r>
              <a:rPr lang="sv-SE" sz="900" dirty="0">
                <a:ln w="0"/>
                <a:effectLst>
                  <a:outerShdw blurRad="38100" dist="19050" dir="2700000" algn="tl" rotWithShape="0">
                    <a:schemeClr val="dk1">
                      <a:alpha val="40000"/>
                    </a:schemeClr>
                  </a:outerShdw>
                </a:effectLst>
              </a:rPr>
              <a:t>protiv odgovornosti za proizvod,</a:t>
            </a:r>
          </a:p>
          <a:p>
            <a:pPr algn="ctr">
              <a:lnSpc>
                <a:spcPct val="106000"/>
              </a:lnSpc>
            </a:pPr>
            <a:r>
              <a:rPr lang="sv-SE" sz="900" dirty="0">
                <a:ln w="0"/>
                <a:effectLst>
                  <a:outerShdw blurRad="38100" dist="19050" dir="2700000" algn="tl" rotWithShape="0">
                    <a:schemeClr val="dk1">
                      <a:alpha val="40000"/>
                    </a:schemeClr>
                  </a:outerShdw>
                </a:effectLst>
              </a:rPr>
              <a:t>profesionalna odgovornost,</a:t>
            </a:r>
          </a:p>
          <a:p>
            <a:pPr algn="ctr">
              <a:lnSpc>
                <a:spcPct val="106000"/>
              </a:lnSpc>
            </a:pPr>
            <a:r>
              <a:rPr lang="sv-SE" sz="900" dirty="0">
                <a:ln w="0"/>
                <a:effectLst>
                  <a:outerShdw blurRad="38100" dist="19050" dir="2700000" algn="tl" rotWithShape="0">
                    <a:schemeClr val="dk1">
                      <a:alpha val="40000"/>
                    </a:schemeClr>
                  </a:outerShdw>
                </a:effectLst>
              </a:rPr>
              <a:t>građanska odgovornost ili pravna</a:t>
            </a:r>
          </a:p>
        </p:txBody>
      </p:sp>
      <p:sp>
        <p:nvSpPr>
          <p:cNvPr id="20" name="Oval 19">
            <a:extLst>
              <a:ext uri="{FF2B5EF4-FFF2-40B4-BE49-F238E27FC236}">
                <a16:creationId xmlns:a16="http://schemas.microsoft.com/office/drawing/2014/main" id="{D7064F19-B0AA-0596-DF1D-768A7CF9FA6B}"/>
              </a:ext>
            </a:extLst>
          </p:cNvPr>
          <p:cNvSpPr/>
          <p:nvPr/>
        </p:nvSpPr>
        <p:spPr bwMode="gray">
          <a:xfrm>
            <a:off x="1343556" y="1429786"/>
            <a:ext cx="1627648" cy="1545972"/>
          </a:xfrm>
          <a:prstGeom prst="ellipse">
            <a:avLst/>
          </a:prstGeom>
          <a:noFill/>
          <a:ln w="19050" algn="ctr">
            <a:solidFill>
              <a:srgbClr val="43B02A"/>
            </a:solidFill>
            <a:miter lim="800000"/>
            <a:headEnd/>
            <a:tailEnd/>
          </a:ln>
        </p:spPr>
        <p:txBody>
          <a:bodyPr wrap="square" lIns="88900" tIns="88900" rIns="88900" bIns="88900" rtlCol="0" anchor="ctr"/>
          <a:lstStyle/>
          <a:p>
            <a:pPr algn="ctr">
              <a:lnSpc>
                <a:spcPct val="106000"/>
              </a:lnSpc>
            </a:pPr>
            <a:r>
              <a:rPr lang="sv-SE" sz="900" dirty="0">
                <a:ln w="0"/>
                <a:effectLst>
                  <a:outerShdw blurRad="38100" dist="19050" dir="2700000" algn="tl" rotWithShape="0">
                    <a:schemeClr val="dk1">
                      <a:alpha val="40000"/>
                    </a:schemeClr>
                  </a:outerShdw>
                </a:effectLst>
              </a:rPr>
              <a:t>Proizvod/usluga</a:t>
            </a:r>
          </a:p>
          <a:p>
            <a:pPr algn="ctr">
              <a:lnSpc>
                <a:spcPct val="106000"/>
              </a:lnSpc>
            </a:pPr>
            <a:r>
              <a:rPr lang="sv-SE" sz="900" dirty="0">
                <a:ln w="0"/>
                <a:effectLst>
                  <a:outerShdw blurRad="38100" dist="19050" dir="2700000" algn="tl" rotWithShape="0">
                    <a:schemeClr val="dk1">
                      <a:alpha val="40000"/>
                    </a:schemeClr>
                  </a:outerShdw>
                </a:effectLst>
              </a:rPr>
              <a:t>garancije koje je izdao</a:t>
            </a:r>
          </a:p>
          <a:p>
            <a:pPr algn="ctr">
              <a:lnSpc>
                <a:spcPct val="106000"/>
              </a:lnSpc>
            </a:pPr>
            <a:r>
              <a:rPr lang="sv-SE" sz="900" dirty="0">
                <a:ln w="0"/>
                <a:effectLst>
                  <a:outerShdw blurRad="38100" dist="19050" dir="2700000" algn="tl" rotWithShape="0">
                    <a:schemeClr val="dk1">
                      <a:alpha val="40000"/>
                    </a:schemeClr>
                  </a:outerShdw>
                </a:effectLst>
              </a:rPr>
              <a:t>stranka koja to nije</a:t>
            </a:r>
          </a:p>
          <a:p>
            <a:pPr algn="ctr">
              <a:lnSpc>
                <a:spcPct val="106000"/>
              </a:lnSpc>
            </a:pPr>
            <a:r>
              <a:rPr lang="sv-SE" sz="900" dirty="0">
                <a:ln w="0"/>
                <a:effectLst>
                  <a:outerShdw blurRad="38100" dist="19050" dir="2700000" algn="tl" rotWithShape="0">
                    <a:schemeClr val="dk1">
                      <a:alpha val="40000"/>
                    </a:schemeClr>
                  </a:outerShdw>
                </a:effectLst>
              </a:rPr>
              <a:t>proizvođač,</a:t>
            </a:r>
          </a:p>
          <a:p>
            <a:pPr algn="ctr">
              <a:lnSpc>
                <a:spcPct val="106000"/>
              </a:lnSpc>
            </a:pPr>
            <a:r>
              <a:rPr lang="sv-SE" sz="900" dirty="0">
                <a:ln w="0"/>
                <a:effectLst>
                  <a:outerShdw blurRad="38100" dist="19050" dir="2700000" algn="tl" rotWithShape="0">
                    <a:schemeClr val="dk1">
                      <a:alpha val="40000"/>
                    </a:schemeClr>
                  </a:outerShdw>
                </a:effectLst>
              </a:rPr>
              <a:t>trgovac ili prodavac</a:t>
            </a:r>
            <a:endParaRPr lang="en-US" sz="900" dirty="0">
              <a:ln w="0"/>
              <a:effectLst>
                <a:outerShdw blurRad="38100" dist="19050" dir="2700000" algn="tl" rotWithShape="0">
                  <a:schemeClr val="dk1">
                    <a:alpha val="40000"/>
                  </a:schemeClr>
                </a:outerShdw>
              </a:effectLst>
            </a:endParaRPr>
          </a:p>
        </p:txBody>
      </p:sp>
      <p:sp>
        <p:nvSpPr>
          <p:cNvPr id="23" name="Oval 22">
            <a:extLst>
              <a:ext uri="{FF2B5EF4-FFF2-40B4-BE49-F238E27FC236}">
                <a16:creationId xmlns:a16="http://schemas.microsoft.com/office/drawing/2014/main" id="{0158D821-CCBD-158E-3CC0-06D2D286CFCB}"/>
              </a:ext>
            </a:extLst>
          </p:cNvPr>
          <p:cNvSpPr/>
          <p:nvPr/>
        </p:nvSpPr>
        <p:spPr bwMode="gray">
          <a:xfrm>
            <a:off x="3101261" y="5009560"/>
            <a:ext cx="1627648" cy="1545972"/>
          </a:xfrm>
          <a:prstGeom prst="ellipse">
            <a:avLst/>
          </a:prstGeom>
          <a:noFill/>
          <a:ln w="19050" algn="ctr">
            <a:solidFill>
              <a:srgbClr val="43B02A"/>
            </a:solidFill>
            <a:miter lim="800000"/>
            <a:headEnd/>
            <a:tailEnd/>
          </a:ln>
        </p:spPr>
        <p:txBody>
          <a:bodyPr wrap="square" lIns="88900" tIns="88900" rIns="88900" bIns="88900" rtlCol="0" anchor="ctr"/>
          <a:lstStyle/>
          <a:p>
            <a:pPr algn="ctr">
              <a:lnSpc>
                <a:spcPct val="106000"/>
              </a:lnSpc>
            </a:pPr>
            <a:r>
              <a:rPr lang="sv-SE" sz="900" dirty="0">
                <a:ln w="0"/>
                <a:effectLst>
                  <a:outerShdw blurRad="38100" dist="19050" dir="2700000" algn="tl" rotWithShape="0">
                    <a:schemeClr val="dk1">
                      <a:alpha val="40000"/>
                    </a:schemeClr>
                  </a:outerShdw>
                </a:effectLst>
              </a:rPr>
              <a:t>Osiguranje protiv invaliditeta i medicinski troškovi</a:t>
            </a:r>
            <a:endParaRPr lang="en-US" sz="900" dirty="0">
              <a:ln w="0"/>
              <a:effectLst>
                <a:outerShdw blurRad="38100" dist="19050" dir="2700000" algn="tl" rotWithShape="0">
                  <a:schemeClr val="dk1">
                    <a:alpha val="40000"/>
                  </a:schemeClr>
                </a:outerShdw>
              </a:effectLst>
            </a:endParaRPr>
          </a:p>
          <a:p>
            <a:pPr algn="ctr">
              <a:lnSpc>
                <a:spcPct val="106000"/>
              </a:lnSpc>
              <a:buFont typeface="Wingdings 2" pitchFamily="18" charset="2"/>
              <a:buNone/>
            </a:pPr>
            <a:endParaRPr lang="en-US" sz="900" dirty="0">
              <a:ln w="0"/>
              <a:effectLst>
                <a:outerShdw blurRad="38100" dist="19050" dir="2700000" algn="tl" rotWithShape="0">
                  <a:schemeClr val="dk1">
                    <a:alpha val="40000"/>
                  </a:schemeClr>
                </a:outerShdw>
              </a:effectLst>
            </a:endParaRPr>
          </a:p>
        </p:txBody>
      </p:sp>
      <p:sp>
        <p:nvSpPr>
          <p:cNvPr id="24" name="Oval 23">
            <a:extLst>
              <a:ext uri="{FF2B5EF4-FFF2-40B4-BE49-F238E27FC236}">
                <a16:creationId xmlns:a16="http://schemas.microsoft.com/office/drawing/2014/main" id="{38C83B22-5F44-BDAC-4A60-29E9D226DF9B}"/>
              </a:ext>
            </a:extLst>
          </p:cNvPr>
          <p:cNvSpPr/>
          <p:nvPr/>
        </p:nvSpPr>
        <p:spPr bwMode="gray">
          <a:xfrm>
            <a:off x="1343553" y="4724951"/>
            <a:ext cx="1627649" cy="1545972"/>
          </a:xfrm>
          <a:prstGeom prst="ellipse">
            <a:avLst/>
          </a:prstGeom>
          <a:noFill/>
          <a:ln w="19050" algn="ctr">
            <a:solidFill>
              <a:srgbClr val="86BC25"/>
            </a:solidFill>
            <a:miter lim="800000"/>
            <a:headEnd/>
            <a:tailEnd/>
          </a:ln>
        </p:spPr>
        <p:txBody>
          <a:bodyPr wrap="square" lIns="88900" tIns="88900" rIns="88900" bIns="88900" rtlCol="0" anchor="ctr"/>
          <a:lstStyle/>
          <a:p>
            <a:pPr algn="ctr">
              <a:lnSpc>
                <a:spcPct val="106000"/>
              </a:lnSpc>
            </a:pPr>
            <a:r>
              <a:rPr lang="sr-Latn-CS" sz="900" dirty="0">
                <a:ln w="0"/>
                <a:effectLst>
                  <a:outerShdw blurRad="38100" dist="19050" dir="2700000" algn="tl" rotWithShape="0">
                    <a:schemeClr val="dk1">
                      <a:alpha val="40000"/>
                    </a:schemeClr>
                  </a:outerShdw>
                </a:effectLst>
              </a:rPr>
              <a:t>G</a:t>
            </a:r>
            <a:r>
              <a:rPr lang="en-US" sz="900" dirty="0" err="1">
                <a:ln w="0"/>
                <a:effectLst>
                  <a:outerShdw blurRad="38100" dist="19050" dir="2700000" algn="tl" rotWithShape="0">
                    <a:schemeClr val="dk1">
                      <a:alpha val="40000"/>
                    </a:schemeClr>
                  </a:outerShdw>
                </a:effectLst>
              </a:rPr>
              <a:t>arancije</a:t>
            </a:r>
            <a:r>
              <a:rPr lang="en-US" sz="900" dirty="0">
                <a:ln w="0"/>
                <a:effectLst>
                  <a:outerShdw blurRad="38100" dist="19050" dir="2700000" algn="tl" rotWithShape="0">
                    <a:schemeClr val="dk1">
                      <a:alpha val="40000"/>
                    </a:schemeClr>
                  </a:outerShdw>
                </a:effectLst>
              </a:rPr>
              <a:t>, </a:t>
            </a:r>
            <a:r>
              <a:rPr lang="en-US" sz="900" dirty="0" err="1">
                <a:ln w="0"/>
                <a:effectLst>
                  <a:outerShdw blurRad="38100" dist="19050" dir="2700000" algn="tl" rotWithShape="0">
                    <a:schemeClr val="dk1">
                      <a:alpha val="40000"/>
                    </a:schemeClr>
                  </a:outerShdw>
                </a:effectLst>
              </a:rPr>
              <a:t>veze</a:t>
            </a:r>
            <a:r>
              <a:rPr lang="en-US" sz="900" dirty="0">
                <a:ln w="0"/>
                <a:effectLst>
                  <a:outerShdw blurRad="38100" dist="19050" dir="2700000" algn="tl" rotWithShape="0">
                    <a:schemeClr val="dk1">
                      <a:alpha val="40000"/>
                    </a:schemeClr>
                  </a:outerShdw>
                </a:effectLst>
              </a:rPr>
              <a:t> </a:t>
            </a:r>
            <a:r>
              <a:rPr lang="en-US" sz="900" dirty="0" err="1">
                <a:ln w="0"/>
                <a:effectLst>
                  <a:outerShdw blurRad="38100" dist="19050" dir="2700000" algn="tl" rotWithShape="0">
                    <a:schemeClr val="dk1">
                      <a:alpha val="40000"/>
                    </a:schemeClr>
                  </a:outerShdw>
                </a:effectLst>
              </a:rPr>
              <a:t>vernosti</a:t>
            </a:r>
            <a:r>
              <a:rPr lang="en-US" sz="900" dirty="0">
                <a:ln w="0"/>
                <a:effectLst>
                  <a:outerShdw blurRad="38100" dist="19050" dir="2700000" algn="tl" rotWithShape="0">
                    <a:schemeClr val="dk1">
                      <a:alpha val="40000"/>
                    </a:schemeClr>
                  </a:outerShdw>
                </a:effectLst>
              </a:rPr>
              <a:t>, </a:t>
            </a:r>
            <a:r>
              <a:rPr lang="en-US" sz="900" dirty="0" err="1">
                <a:ln w="0"/>
                <a:effectLst>
                  <a:outerShdw blurRad="38100" dist="19050" dir="2700000" algn="tl" rotWithShape="0">
                    <a:schemeClr val="dk1">
                      <a:alpha val="40000"/>
                    </a:schemeClr>
                  </a:outerShdw>
                </a:effectLst>
              </a:rPr>
              <a:t>obveznice</a:t>
            </a:r>
            <a:r>
              <a:rPr lang="en-US" sz="900" dirty="0">
                <a:ln w="0"/>
                <a:effectLst>
                  <a:outerShdw blurRad="38100" dist="19050" dir="2700000" algn="tl" rotWithShape="0">
                    <a:schemeClr val="dk1">
                      <a:alpha val="40000"/>
                    </a:schemeClr>
                  </a:outerShdw>
                </a:effectLst>
              </a:rPr>
              <a:t> </a:t>
            </a:r>
            <a:r>
              <a:rPr lang="en-US" sz="900" dirty="0" err="1">
                <a:ln w="0"/>
                <a:effectLst>
                  <a:outerShdw blurRad="38100" dist="19050" dir="2700000" algn="tl" rotWithShape="0">
                    <a:schemeClr val="dk1">
                      <a:alpha val="40000"/>
                    </a:schemeClr>
                  </a:outerShdw>
                </a:effectLst>
              </a:rPr>
              <a:t>performansi</a:t>
            </a:r>
            <a:r>
              <a:rPr lang="en-US" sz="900" dirty="0">
                <a:ln w="0"/>
                <a:effectLst>
                  <a:outerShdw blurRad="38100" dist="19050" dir="2700000" algn="tl" rotWithShape="0">
                    <a:schemeClr val="dk1">
                      <a:alpha val="40000"/>
                    </a:schemeClr>
                  </a:outerShdw>
                </a:effectLst>
              </a:rPr>
              <a:t> </a:t>
            </a:r>
            <a:r>
              <a:rPr lang="en-US" sz="900" dirty="0" err="1">
                <a:ln w="0"/>
                <a:effectLst>
                  <a:outerShdw blurRad="38100" dist="19050" dir="2700000" algn="tl" rotWithShape="0">
                    <a:schemeClr val="dk1">
                      <a:alpha val="40000"/>
                    </a:schemeClr>
                  </a:outerShdw>
                </a:effectLst>
              </a:rPr>
              <a:t>i</a:t>
            </a:r>
            <a:r>
              <a:rPr lang="en-US" sz="900" dirty="0">
                <a:ln w="0"/>
                <a:effectLst>
                  <a:outerShdw blurRad="38100" dist="19050" dir="2700000" algn="tl" rotWithShape="0">
                    <a:schemeClr val="dk1">
                      <a:alpha val="40000"/>
                    </a:schemeClr>
                  </a:outerShdw>
                </a:effectLst>
              </a:rPr>
              <a:t> </a:t>
            </a:r>
            <a:r>
              <a:rPr lang="en-US" sz="900" dirty="0" err="1">
                <a:ln w="0"/>
                <a:effectLst>
                  <a:outerShdw blurRad="38100" dist="19050" dir="2700000" algn="tl" rotWithShape="0">
                    <a:schemeClr val="dk1">
                      <a:alpha val="40000"/>
                    </a:schemeClr>
                  </a:outerShdw>
                </a:effectLst>
              </a:rPr>
              <a:t>obveznice</a:t>
            </a:r>
            <a:r>
              <a:rPr lang="en-US" sz="900" dirty="0">
                <a:ln w="0"/>
                <a:effectLst>
                  <a:outerShdw blurRad="38100" dist="19050" dir="2700000" algn="tl" rotWithShape="0">
                    <a:schemeClr val="dk1">
                      <a:alpha val="40000"/>
                    </a:schemeClr>
                  </a:outerShdw>
                </a:effectLst>
              </a:rPr>
              <a:t> </a:t>
            </a:r>
            <a:r>
              <a:rPr lang="en-US" sz="900" dirty="0" err="1">
                <a:ln w="0"/>
                <a:effectLst>
                  <a:outerShdw blurRad="38100" dist="19050" dir="2700000" algn="tl" rotWithShape="0">
                    <a:schemeClr val="dk1">
                      <a:alpha val="40000"/>
                    </a:schemeClr>
                  </a:outerShdw>
                </a:effectLst>
              </a:rPr>
              <a:t>ponude</a:t>
            </a:r>
            <a:endParaRPr lang="en-US" sz="900" dirty="0">
              <a:ln w="0"/>
              <a:effectLst>
                <a:outerShdw blurRad="38100" dist="19050" dir="2700000" algn="tl" rotWithShape="0">
                  <a:schemeClr val="dk1">
                    <a:alpha val="40000"/>
                  </a:schemeClr>
                </a:outerShdw>
              </a:effectLst>
            </a:endParaRPr>
          </a:p>
        </p:txBody>
      </p:sp>
      <p:sp>
        <p:nvSpPr>
          <p:cNvPr id="26" name="Oval 25">
            <a:extLst>
              <a:ext uri="{FF2B5EF4-FFF2-40B4-BE49-F238E27FC236}">
                <a16:creationId xmlns:a16="http://schemas.microsoft.com/office/drawing/2014/main" id="{79C2F0A4-6AF3-036B-E85E-2A62A948EDF5}"/>
              </a:ext>
            </a:extLst>
          </p:cNvPr>
          <p:cNvSpPr/>
          <p:nvPr/>
        </p:nvSpPr>
        <p:spPr bwMode="gray">
          <a:xfrm>
            <a:off x="5462043" y="3029475"/>
            <a:ext cx="1627648" cy="1545972"/>
          </a:xfrm>
          <a:prstGeom prst="ellipse">
            <a:avLst/>
          </a:prstGeom>
          <a:noFill/>
          <a:ln w="19050" algn="ctr">
            <a:solidFill>
              <a:srgbClr val="43B02A"/>
            </a:solid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900" dirty="0">
                <a:ln w="0"/>
                <a:effectLst>
                  <a:outerShdw blurRad="38100" dist="19050" dir="2700000" algn="tl" rotWithShape="0">
                    <a:schemeClr val="dk1">
                      <a:alpha val="40000"/>
                    </a:schemeClr>
                  </a:outerShdw>
                </a:effectLst>
              </a:rPr>
              <a:t>Putno osiguranje</a:t>
            </a:r>
            <a:endParaRPr lang="en-US" sz="900" dirty="0">
              <a:ln w="0"/>
              <a:effectLst>
                <a:outerShdw blurRad="38100" dist="19050" dir="2700000" algn="tl" rotWithShape="0">
                  <a:schemeClr val="dk1">
                    <a:alpha val="40000"/>
                  </a:schemeClr>
                </a:outerShdw>
              </a:effectLst>
            </a:endParaRPr>
          </a:p>
        </p:txBody>
      </p:sp>
      <p:sp>
        <p:nvSpPr>
          <p:cNvPr id="39" name="Oval 38">
            <a:extLst>
              <a:ext uri="{FF2B5EF4-FFF2-40B4-BE49-F238E27FC236}">
                <a16:creationId xmlns:a16="http://schemas.microsoft.com/office/drawing/2014/main" id="{998AA559-02CA-1B4D-E726-25091501F304}"/>
              </a:ext>
            </a:extLst>
          </p:cNvPr>
          <p:cNvSpPr/>
          <p:nvPr/>
        </p:nvSpPr>
        <p:spPr bwMode="gray">
          <a:xfrm>
            <a:off x="2925705" y="2879971"/>
            <a:ext cx="1978759" cy="1844980"/>
          </a:xfrm>
          <a:prstGeom prst="ellipse">
            <a:avLst/>
          </a:prstGeom>
          <a:solidFill>
            <a:srgbClr val="26890D"/>
          </a:solidFill>
          <a:ln w="19050" algn="ctr">
            <a:solidFill>
              <a:schemeClr val="accent1"/>
            </a:solid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1600" dirty="0">
                <a:ln w="0"/>
                <a:solidFill>
                  <a:schemeClr val="bg1"/>
                </a:solidFill>
                <a:effectLst>
                  <a:outerShdw blurRad="38100" dist="19050" dir="2700000" algn="tl" rotWithShape="0">
                    <a:schemeClr val="dk1">
                      <a:alpha val="40000"/>
                    </a:schemeClr>
                  </a:outerShdw>
                </a:effectLst>
              </a:rPr>
              <a:t>Potencijalni ugovori o osiguranju </a:t>
            </a:r>
            <a:endParaRPr lang="en-US" sz="1600" dirty="0">
              <a:ln w="0"/>
              <a:solidFill>
                <a:schemeClr val="bg1"/>
              </a:solidFill>
              <a:effectLst>
                <a:outerShdw blurRad="38100" dist="19050" dir="2700000" algn="tl" rotWithShape="0">
                  <a:schemeClr val="dk1">
                    <a:alpha val="40000"/>
                  </a:schemeClr>
                </a:outerShdw>
              </a:effectLst>
            </a:endParaRPr>
          </a:p>
        </p:txBody>
      </p:sp>
      <p:cxnSp>
        <p:nvCxnSpPr>
          <p:cNvPr id="52" name="Straight Arrow Connector 51">
            <a:extLst>
              <a:ext uri="{FF2B5EF4-FFF2-40B4-BE49-F238E27FC236}">
                <a16:creationId xmlns:a16="http://schemas.microsoft.com/office/drawing/2014/main" id="{44979E52-F50F-D339-81EF-8C7DE7E0BFDB}"/>
              </a:ext>
            </a:extLst>
          </p:cNvPr>
          <p:cNvCxnSpPr>
            <a:cxnSpLocks/>
            <a:stCxn id="26" idx="2"/>
            <a:endCxn id="39" idx="6"/>
          </p:cNvCxnSpPr>
          <p:nvPr/>
        </p:nvCxnSpPr>
        <p:spPr>
          <a:xfrm flipH="1">
            <a:off x="4904464" y="3802461"/>
            <a:ext cx="557579"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66" name="Picture 65">
            <a:extLst>
              <a:ext uri="{FF2B5EF4-FFF2-40B4-BE49-F238E27FC236}">
                <a16:creationId xmlns:a16="http://schemas.microsoft.com/office/drawing/2014/main" id="{D43542AA-1BE2-75E6-E49F-CC7DEAB267D9}"/>
              </a:ext>
            </a:extLst>
          </p:cNvPr>
          <p:cNvPicPr>
            <a:picLocks noChangeAspect="1"/>
          </p:cNvPicPr>
          <p:nvPr/>
        </p:nvPicPr>
        <p:blipFill>
          <a:blip r:embed="rId2"/>
          <a:stretch>
            <a:fillRect/>
          </a:stretch>
        </p:blipFill>
        <p:spPr>
          <a:xfrm>
            <a:off x="1639310" y="6420774"/>
            <a:ext cx="999115" cy="284687"/>
          </a:xfrm>
          <a:prstGeom prst="rect">
            <a:avLst/>
          </a:prstGeom>
        </p:spPr>
      </p:pic>
    </p:spTree>
    <p:extLst>
      <p:ext uri="{BB962C8B-B14F-4D97-AF65-F5344CB8AC3E}">
        <p14:creationId xmlns:p14="http://schemas.microsoft.com/office/powerpoint/2010/main" val="148172051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20BC1387-E77F-41A0-7017-41EA93559BC1}"/>
              </a:ext>
            </a:extLst>
          </p:cNvPr>
          <p:cNvSpPr/>
          <p:nvPr/>
        </p:nvSpPr>
        <p:spPr bwMode="gray">
          <a:xfrm>
            <a:off x="4858966" y="1429786"/>
            <a:ext cx="1627648" cy="1545972"/>
          </a:xfrm>
          <a:prstGeom prst="ellipse">
            <a:avLst/>
          </a:prstGeom>
          <a:solidFill>
            <a:srgbClr val="FF0000"/>
          </a:solidFill>
          <a:ln w="19050" algn="ctr">
            <a:solidFill>
              <a:srgbClr val="43B02A"/>
            </a:solid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900" b="1" dirty="0">
                <a:ln w="0"/>
                <a:effectLst>
                  <a:outerShdw blurRad="38100" dist="19050" dir="2700000" algn="tl" rotWithShape="0">
                    <a:schemeClr val="dk1">
                      <a:alpha val="40000"/>
                    </a:schemeClr>
                  </a:outerShdw>
                </a:effectLst>
              </a:rPr>
              <a:t>Kreditne kartice i pozajmica sa osiguravajućim pokrićem uključujući pokrića u slučaju smrti </a:t>
            </a:r>
            <a:endParaRPr lang="en-US" sz="900" b="1" dirty="0">
              <a:ln w="0"/>
              <a:effectLst>
                <a:outerShdw blurRad="38100" dist="19050" dir="2700000" algn="tl" rotWithShape="0">
                  <a:schemeClr val="dk1">
                    <a:alpha val="40000"/>
                  </a:schemeClr>
                </a:outerShdw>
              </a:effectLst>
            </a:endParaRPr>
          </a:p>
        </p:txBody>
      </p:sp>
      <p:sp>
        <p:nvSpPr>
          <p:cNvPr id="12" name="Oval 11">
            <a:extLst>
              <a:ext uri="{FF2B5EF4-FFF2-40B4-BE49-F238E27FC236}">
                <a16:creationId xmlns:a16="http://schemas.microsoft.com/office/drawing/2014/main" id="{BE510497-F3D5-A2DF-22EA-4F366552D75F}"/>
              </a:ext>
            </a:extLst>
          </p:cNvPr>
          <p:cNvSpPr/>
          <p:nvPr/>
        </p:nvSpPr>
        <p:spPr bwMode="gray">
          <a:xfrm>
            <a:off x="3154920" y="1049391"/>
            <a:ext cx="1520330" cy="1545971"/>
          </a:xfrm>
          <a:prstGeom prst="ellipse">
            <a:avLst/>
          </a:prstGeom>
          <a:noFill/>
          <a:ln w="19050" algn="ctr">
            <a:solidFill>
              <a:srgbClr val="43B02A"/>
            </a:solidFill>
            <a:miter lim="800000"/>
            <a:headEnd/>
            <a:tailEnd/>
          </a:ln>
        </p:spPr>
        <p:txBody>
          <a:bodyPr wrap="square" lIns="88900" tIns="88900" rIns="88900" bIns="88900" rtlCol="0" anchor="ctr"/>
          <a:lstStyle/>
          <a:p>
            <a:pPr algn="ctr">
              <a:lnSpc>
                <a:spcPct val="106000"/>
              </a:lnSpc>
            </a:pPr>
            <a:r>
              <a:rPr lang="sv-SE" sz="900" dirty="0">
                <a:ln w="0"/>
                <a:effectLst>
                  <a:outerShdw blurRad="38100" dist="19050" dir="2700000" algn="tl" rotWithShape="0">
                    <a:schemeClr val="dk1">
                      <a:alpha val="40000"/>
                    </a:schemeClr>
                  </a:outerShdw>
                </a:effectLst>
              </a:rPr>
              <a:t>Fiksna naknada</a:t>
            </a:r>
          </a:p>
          <a:p>
            <a:pPr algn="ctr">
              <a:lnSpc>
                <a:spcPct val="106000"/>
              </a:lnSpc>
            </a:pPr>
            <a:r>
              <a:rPr lang="sv-SE" sz="900" dirty="0">
                <a:ln w="0"/>
                <a:effectLst>
                  <a:outerShdw blurRad="38100" dist="19050" dir="2700000" algn="tl" rotWithShape="0">
                    <a:schemeClr val="dk1">
                      <a:alpha val="40000"/>
                    </a:schemeClr>
                  </a:outerShdw>
                </a:effectLst>
              </a:rPr>
              <a:t>ugovore o uslugama i</a:t>
            </a:r>
          </a:p>
          <a:p>
            <a:pPr algn="ctr">
              <a:lnSpc>
                <a:spcPct val="106000"/>
              </a:lnSpc>
            </a:pPr>
            <a:r>
              <a:rPr lang="sv-SE" sz="900" dirty="0">
                <a:ln w="0"/>
                <a:effectLst>
                  <a:outerShdw blurRad="38100" dist="19050" dir="2700000" algn="tl" rotWithShape="0">
                    <a:schemeClr val="dk1">
                      <a:alpha val="40000"/>
                    </a:schemeClr>
                  </a:outerShdw>
                </a:effectLst>
              </a:rPr>
              <a:t>ugovori o održavanju</a:t>
            </a:r>
          </a:p>
          <a:p>
            <a:pPr algn="ctr">
              <a:lnSpc>
                <a:spcPct val="106000"/>
              </a:lnSpc>
            </a:pPr>
            <a:r>
              <a:rPr lang="sv-SE" sz="900" dirty="0">
                <a:ln w="0"/>
                <a:effectLst>
                  <a:outerShdw blurRad="38100" dist="19050" dir="2700000" algn="tl" rotWithShape="0">
                    <a:schemeClr val="dk1">
                      <a:alpha val="40000"/>
                    </a:schemeClr>
                  </a:outerShdw>
                </a:effectLst>
              </a:rPr>
              <a:t>taj transfer značajan</a:t>
            </a:r>
          </a:p>
          <a:p>
            <a:pPr algn="ctr">
              <a:lnSpc>
                <a:spcPct val="106000"/>
              </a:lnSpc>
            </a:pPr>
            <a:r>
              <a:rPr lang="sv-SE" sz="900" dirty="0">
                <a:ln w="0"/>
                <a:effectLst>
                  <a:outerShdw blurRad="38100" dist="19050" dir="2700000" algn="tl" rotWithShape="0">
                    <a:schemeClr val="dk1">
                      <a:alpha val="40000"/>
                    </a:schemeClr>
                  </a:outerShdw>
                </a:effectLst>
              </a:rPr>
              <a:t>rizik osiguranja</a:t>
            </a:r>
          </a:p>
        </p:txBody>
      </p:sp>
      <p:cxnSp>
        <p:nvCxnSpPr>
          <p:cNvPr id="22" name="Straight Arrow Connector 21">
            <a:extLst>
              <a:ext uri="{FF2B5EF4-FFF2-40B4-BE49-F238E27FC236}">
                <a16:creationId xmlns:a16="http://schemas.microsoft.com/office/drawing/2014/main" id="{86AF1961-59E0-B270-841E-42BD1955542A}"/>
              </a:ext>
            </a:extLst>
          </p:cNvPr>
          <p:cNvCxnSpPr>
            <a:cxnSpLocks/>
            <a:stCxn id="12" idx="4"/>
            <a:endCxn id="39" idx="0"/>
          </p:cNvCxnSpPr>
          <p:nvPr/>
        </p:nvCxnSpPr>
        <p:spPr>
          <a:xfrm flipH="1">
            <a:off x="3912155" y="2595362"/>
            <a:ext cx="2930" cy="29764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F7B7581-1E66-1935-B176-503AB0FFF697}"/>
              </a:ext>
            </a:extLst>
          </p:cNvPr>
          <p:cNvCxnSpPr>
            <a:cxnSpLocks/>
            <a:stCxn id="23" idx="0"/>
            <a:endCxn id="39" idx="4"/>
          </p:cNvCxnSpPr>
          <p:nvPr/>
        </p:nvCxnSpPr>
        <p:spPr>
          <a:xfrm flipH="1" flipV="1">
            <a:off x="3912155" y="4737983"/>
            <a:ext cx="2930" cy="271577"/>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8E04D03B-F148-010D-79CC-2DBE84AEFAF9}"/>
              </a:ext>
            </a:extLst>
          </p:cNvPr>
          <p:cNvCxnSpPr>
            <a:cxnSpLocks/>
            <a:stCxn id="19" idx="6"/>
            <a:endCxn id="39" idx="2"/>
          </p:cNvCxnSpPr>
          <p:nvPr/>
        </p:nvCxnSpPr>
        <p:spPr>
          <a:xfrm>
            <a:off x="2403228" y="3802461"/>
            <a:ext cx="543029" cy="1303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5556DDAC-BC6A-2E65-AD10-0367A5CB76BE}"/>
              </a:ext>
            </a:extLst>
          </p:cNvPr>
          <p:cNvSpPr/>
          <p:nvPr/>
        </p:nvSpPr>
        <p:spPr bwMode="gray">
          <a:xfrm>
            <a:off x="7427565" y="999988"/>
            <a:ext cx="4077430" cy="5163090"/>
          </a:xfrm>
          <a:prstGeom prst="rect">
            <a:avLst/>
          </a:prstGeom>
          <a:noFill/>
        </p:spPr>
        <p:style>
          <a:lnRef idx="2">
            <a:schemeClr val="accent1"/>
          </a:lnRef>
          <a:fillRef idx="1">
            <a:schemeClr val="lt1"/>
          </a:fillRef>
          <a:effectRef idx="0">
            <a:schemeClr val="accent1"/>
          </a:effectRef>
          <a:fontRef idx="minor">
            <a:schemeClr val="dk1"/>
          </a:fontRef>
        </p:style>
        <p:txBody>
          <a:bodyPr vert="horz" lIns="0" tIns="0" rIns="0" bIns="0" rtlCol="0">
            <a:normAutofit fontScale="92500"/>
          </a:bodyPr>
          <a:lstStyle/>
          <a:p>
            <a:pPr marL="285750" indent="-285750">
              <a:spcAft>
                <a:spcPts val="1000"/>
              </a:spcAft>
              <a:buSzPct val="100000"/>
              <a:buFont typeface="Arial" panose="020B0604020202020204" pitchFamily="34" charset="0"/>
              <a:buChar char="•"/>
              <a:tabLst>
                <a:tab pos="5029200" algn="r"/>
              </a:tabLst>
            </a:pPr>
            <a:endParaRPr lang="sr-Latn-CS" sz="1600" i="0" dirty="0">
              <a:ln w="0"/>
              <a:solidFill>
                <a:schemeClr val="tx1"/>
              </a:solidFill>
              <a:effectLst>
                <a:outerShdw blurRad="38100" dist="19050" dir="2700000" algn="tl" rotWithShape="0">
                  <a:schemeClr val="dk1">
                    <a:alpha val="40000"/>
                  </a:schemeClr>
                </a:outerShdw>
              </a:effectLst>
              <a:latin typeface="Roboto" panose="02000000000000000000" pitchFamily="2" charset="0"/>
            </a:endParaRPr>
          </a:p>
          <a:p>
            <a:pPr marL="285750" indent="-285750">
              <a:lnSpc>
                <a:spcPct val="80000"/>
              </a:lnSpc>
              <a:spcAft>
                <a:spcPts val="1000"/>
              </a:spcAft>
              <a:buSzPct val="100000"/>
              <a:buFont typeface="Arial" panose="020B0604020202020204" pitchFamily="34" charset="0"/>
              <a:buChar char="•"/>
              <a:tabLst>
                <a:tab pos="5029200" algn="r"/>
              </a:tabLst>
            </a:pPr>
            <a:r>
              <a:rPr lang="sr-Latn-C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Ukoliko ugovor (osiguranja) </a:t>
            </a:r>
            <a:r>
              <a:rPr lang="sr-Latn-CS" sz="1400" b="1" dirty="0">
                <a:ln w="0"/>
                <a:solidFill>
                  <a:srgbClr val="86BC25"/>
                </a:solidFill>
                <a:effectLst>
                  <a:outerShdw blurRad="38100" dist="19050" dir="2700000" algn="tl" rotWithShape="0">
                    <a:schemeClr val="dk1">
                      <a:alpha val="40000"/>
                    </a:schemeClr>
                  </a:outerShdw>
                </a:effectLst>
                <a:latin typeface="Roboto" panose="02000000000000000000" pitchFamily="2" charset="0"/>
              </a:rPr>
              <a:t>ne ispunjava uslove </a:t>
            </a:r>
            <a:r>
              <a:rPr lang="sr-Latn-C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prenosa značajnog rizika osiguranja MSFI standard nije u primeni već </a:t>
            </a:r>
            <a:r>
              <a:rPr lang="sr-Latn-CS" sz="1400" b="1" dirty="0">
                <a:ln w="0"/>
                <a:solidFill>
                  <a:srgbClr val="86BC25"/>
                </a:solidFill>
                <a:effectLst>
                  <a:outerShdw blurRad="38100" dist="19050" dir="2700000" algn="tl" rotWithShape="0">
                    <a:schemeClr val="dk1">
                      <a:alpha val="40000"/>
                    </a:schemeClr>
                  </a:outerShdw>
                </a:effectLst>
                <a:latin typeface="Roboto" panose="02000000000000000000" pitchFamily="2" charset="0"/>
              </a:rPr>
              <a:t>drugi standardi</a:t>
            </a:r>
            <a:r>
              <a:rPr lang="sr-Latn-C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a:t>
            </a:r>
          </a:p>
          <a:p>
            <a:pPr marL="285750" indent="-285750">
              <a:lnSpc>
                <a:spcPct val="80000"/>
              </a:lnSpc>
              <a:spcAft>
                <a:spcPts val="1000"/>
              </a:spcAft>
              <a:buSzPct val="100000"/>
              <a:buFont typeface="Arial" panose="020B0604020202020204" pitchFamily="34" charset="0"/>
              <a:buChar char="•"/>
              <a:tabLst>
                <a:tab pos="5029200" algn="r"/>
              </a:tabLst>
            </a:pPr>
            <a:endParaRPr lang="sr-Latn-CS" sz="1400" dirty="0">
              <a:ln w="0"/>
              <a:solidFill>
                <a:schemeClr val="tx1"/>
              </a:solidFill>
              <a:effectLst>
                <a:outerShdw blurRad="38100" dist="19050" dir="2700000" algn="tl" rotWithShape="0">
                  <a:schemeClr val="dk1">
                    <a:alpha val="40000"/>
                  </a:schemeClr>
                </a:outerShdw>
              </a:effectLst>
              <a:latin typeface="Roboto" panose="02000000000000000000" pitchFamily="2" charset="0"/>
            </a:endParaRPr>
          </a:p>
          <a:p>
            <a:pPr marL="285750" indent="-285750">
              <a:lnSpc>
                <a:spcPct val="80000"/>
              </a:lnSpc>
              <a:spcAft>
                <a:spcPts val="1000"/>
              </a:spcAft>
              <a:buSzPct val="100000"/>
              <a:buFont typeface="Arial" panose="020B0604020202020204" pitchFamily="34" charset="0"/>
              <a:buChar char="•"/>
              <a:tabLst>
                <a:tab pos="5029200" algn="r"/>
              </a:tabLst>
            </a:pPr>
            <a:r>
              <a:rPr lang="sr-Latn-C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Najveća </a:t>
            </a:r>
            <a:r>
              <a:rPr lang="sr-Latn-CS" sz="1400" b="1" dirty="0">
                <a:ln w="0"/>
                <a:solidFill>
                  <a:srgbClr val="86BC25"/>
                </a:solidFill>
                <a:effectLst>
                  <a:outerShdw blurRad="38100" dist="19050" dir="2700000" algn="tl" rotWithShape="0">
                    <a:schemeClr val="dk1">
                      <a:alpha val="40000"/>
                    </a:schemeClr>
                  </a:outerShdw>
                </a:effectLst>
                <a:latin typeface="Roboto" panose="02000000000000000000" pitchFamily="2" charset="0"/>
              </a:rPr>
              <a:t>interakcija </a:t>
            </a:r>
            <a:r>
              <a:rPr lang="sr-Latn-C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je sa </a:t>
            </a:r>
            <a:r>
              <a:rPr lang="sr-Latn-CS" sz="1400" b="1" dirty="0">
                <a:ln w="0"/>
                <a:solidFill>
                  <a:srgbClr val="86BC25"/>
                </a:solidFill>
                <a:effectLst>
                  <a:outerShdw blurRad="38100" dist="19050" dir="2700000" algn="tl" rotWithShape="0">
                    <a:schemeClr val="dk1">
                      <a:alpha val="40000"/>
                    </a:schemeClr>
                  </a:outerShdw>
                </a:effectLst>
                <a:latin typeface="Roboto" panose="02000000000000000000" pitchFamily="2" charset="0"/>
              </a:rPr>
              <a:t>standardom MSFI 9</a:t>
            </a:r>
            <a:r>
              <a:rPr lang="sr-Latn-C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 gde najčešće se utvrdi da prenos značajnog rizika se odnosi isključivo na finansijski rizik a ne osiguranja. </a:t>
            </a:r>
          </a:p>
          <a:p>
            <a:pPr marL="285750" indent="-285750">
              <a:lnSpc>
                <a:spcPct val="80000"/>
              </a:lnSpc>
              <a:spcAft>
                <a:spcPts val="1000"/>
              </a:spcAft>
              <a:buSzPct val="100000"/>
              <a:buFont typeface="Arial" panose="020B0604020202020204" pitchFamily="34" charset="0"/>
              <a:buChar char="•"/>
              <a:tabLst>
                <a:tab pos="5029200" algn="r"/>
              </a:tabLst>
            </a:pPr>
            <a:endParaRPr lang="sr-Latn-CS" sz="1400" dirty="0">
              <a:ln w="0"/>
              <a:solidFill>
                <a:schemeClr val="tx1"/>
              </a:solidFill>
              <a:effectLst>
                <a:outerShdw blurRad="38100" dist="19050" dir="2700000" algn="tl" rotWithShape="0">
                  <a:schemeClr val="dk1">
                    <a:alpha val="40000"/>
                  </a:schemeClr>
                </a:outerShdw>
              </a:effectLst>
              <a:latin typeface="Roboto" panose="02000000000000000000" pitchFamily="2" charset="0"/>
            </a:endParaRPr>
          </a:p>
          <a:p>
            <a:pPr marL="285750" indent="-285750">
              <a:lnSpc>
                <a:spcPct val="80000"/>
              </a:lnSpc>
              <a:spcAft>
                <a:spcPts val="1000"/>
              </a:spcAft>
              <a:buSzPct val="100000"/>
              <a:buFont typeface="Arial" panose="020B0604020202020204" pitchFamily="34" charset="0"/>
              <a:buChar char="•"/>
              <a:tabLst>
                <a:tab pos="5029200" algn="r"/>
              </a:tabLst>
            </a:pPr>
            <a:r>
              <a:rPr lang="sr-Latn-C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Društva, a pre svega banke, izdaju </a:t>
            </a:r>
            <a:r>
              <a:rPr lang="sr-Latn-CS" sz="1400" b="1" dirty="0">
                <a:ln w="0"/>
                <a:solidFill>
                  <a:srgbClr val="86BC25"/>
                </a:solidFill>
                <a:effectLst>
                  <a:outerShdw blurRad="38100" dist="19050" dir="2700000" algn="tl" rotWithShape="0">
                    <a:schemeClr val="dk1">
                      <a:alpha val="40000"/>
                    </a:schemeClr>
                  </a:outerShdw>
                </a:effectLst>
                <a:latin typeface="Roboto" panose="02000000000000000000" pitchFamily="2" charset="0"/>
              </a:rPr>
              <a:t>brojne garancije</a:t>
            </a:r>
            <a:r>
              <a:rPr lang="sr-Latn-CS" sz="1400" dirty="0">
                <a:ln w="0"/>
                <a:solidFill>
                  <a:srgbClr val="86BC25"/>
                </a:solidFill>
                <a:effectLst>
                  <a:outerShdw blurRad="38100" dist="19050" dir="2700000" algn="tl" rotWithShape="0">
                    <a:schemeClr val="dk1">
                      <a:alpha val="40000"/>
                    </a:schemeClr>
                  </a:outerShdw>
                </a:effectLst>
                <a:latin typeface="Roboto" panose="02000000000000000000" pitchFamily="2" charset="0"/>
              </a:rPr>
              <a:t> </a:t>
            </a:r>
            <a:r>
              <a:rPr lang="sr-Latn-C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svojim klijentima koje u zavisnosti činjenica i okolnosti odnosno odredbama ugovora, </a:t>
            </a:r>
            <a:r>
              <a:rPr lang="sr-Latn-CS" sz="1400" b="1" dirty="0">
                <a:ln w="0"/>
                <a:solidFill>
                  <a:srgbClr val="86BC25"/>
                </a:solidFill>
                <a:effectLst>
                  <a:outerShdw blurRad="38100" dist="19050" dir="2700000" algn="tl" rotWithShape="0">
                    <a:schemeClr val="dk1">
                      <a:alpha val="40000"/>
                    </a:schemeClr>
                  </a:outerShdw>
                </a:effectLst>
                <a:latin typeface="Roboto" panose="02000000000000000000" pitchFamily="2" charset="0"/>
              </a:rPr>
              <a:t>mogu da predstavljaju </a:t>
            </a:r>
            <a:r>
              <a:rPr lang="sr-Latn-C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ugovore u opsegu </a:t>
            </a:r>
            <a:r>
              <a:rPr lang="sr-Latn-CS" sz="1400" b="1" dirty="0">
                <a:ln w="0"/>
                <a:solidFill>
                  <a:srgbClr val="86BC25"/>
                </a:solidFill>
                <a:effectLst>
                  <a:outerShdw blurRad="38100" dist="19050" dir="2700000" algn="tl" rotWithShape="0">
                    <a:schemeClr val="dk1">
                      <a:alpha val="40000"/>
                    </a:schemeClr>
                  </a:outerShdw>
                </a:effectLst>
                <a:latin typeface="Roboto" panose="02000000000000000000" pitchFamily="2" charset="0"/>
              </a:rPr>
              <a:t>MSFI 17</a:t>
            </a:r>
          </a:p>
          <a:p>
            <a:pPr marL="285750" indent="-285750">
              <a:spcAft>
                <a:spcPts val="1000"/>
              </a:spcAft>
              <a:buSzPct val="100000"/>
              <a:buFont typeface="Arial" panose="020B0604020202020204" pitchFamily="34" charset="0"/>
              <a:buChar char="•"/>
              <a:tabLst>
                <a:tab pos="5029200" algn="r"/>
              </a:tabLst>
            </a:pPr>
            <a:r>
              <a:rPr lang="sr-Latn-C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Takođe banke izdaju </a:t>
            </a:r>
            <a:r>
              <a:rPr lang="sr-Latn-CS" sz="1400" b="1" dirty="0">
                <a:ln w="0"/>
                <a:solidFill>
                  <a:srgbClr val="86BC25"/>
                </a:solidFill>
                <a:effectLst>
                  <a:outerShdw blurRad="38100" dist="19050" dir="2700000" algn="tl" rotWithShape="0">
                    <a:schemeClr val="dk1">
                      <a:alpha val="40000"/>
                    </a:schemeClr>
                  </a:outerShdw>
                </a:effectLst>
                <a:latin typeface="Roboto" panose="02000000000000000000" pitchFamily="2" charset="0"/>
              </a:rPr>
              <a:t>pozajmice i kreditne kartice</a:t>
            </a:r>
            <a:r>
              <a:rPr lang="sr-Latn-C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 sa određenim pogodnostima </a:t>
            </a:r>
            <a:r>
              <a:rPr lang="sr-Latn-CS" sz="1400" b="1" dirty="0">
                <a:ln w="0"/>
                <a:solidFill>
                  <a:schemeClr val="tx1"/>
                </a:solidFill>
                <a:effectLst>
                  <a:outerShdw blurRad="38100" dist="19050" dir="2700000" algn="tl" rotWithShape="0">
                    <a:schemeClr val="dk1">
                      <a:alpha val="40000"/>
                    </a:schemeClr>
                  </a:outerShdw>
                </a:effectLst>
                <a:latin typeface="Roboto" panose="02000000000000000000" pitchFamily="2" charset="0"/>
              </a:rPr>
              <a:t>koje </a:t>
            </a:r>
            <a:r>
              <a:rPr lang="sr-Latn-CS" sz="1400" b="1" dirty="0">
                <a:ln w="0"/>
                <a:solidFill>
                  <a:srgbClr val="86BC25"/>
                </a:solidFill>
                <a:effectLst>
                  <a:outerShdw blurRad="38100" dist="19050" dir="2700000" algn="tl" rotWithShape="0">
                    <a:schemeClr val="dk1">
                      <a:alpha val="40000"/>
                    </a:schemeClr>
                  </a:outerShdw>
                </a:effectLst>
                <a:latin typeface="Roboto" panose="02000000000000000000" pitchFamily="2" charset="0"/>
              </a:rPr>
              <a:t>mogu </a:t>
            </a:r>
            <a:r>
              <a:rPr lang="sr-Latn-C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da predstavljaju </a:t>
            </a:r>
            <a:r>
              <a:rPr lang="sr-Latn-CS" sz="1400" b="1" dirty="0">
                <a:ln w="0"/>
                <a:solidFill>
                  <a:srgbClr val="86BC25"/>
                </a:solidFill>
                <a:effectLst>
                  <a:outerShdw blurRad="38100" dist="19050" dir="2700000" algn="tl" rotWithShape="0">
                    <a:schemeClr val="dk1">
                      <a:alpha val="40000"/>
                    </a:schemeClr>
                  </a:outerShdw>
                </a:effectLst>
                <a:latin typeface="Roboto" panose="02000000000000000000" pitchFamily="2" charset="0"/>
              </a:rPr>
              <a:t>prenos značajnog rizika. </a:t>
            </a:r>
          </a:p>
          <a:p>
            <a:pPr marL="285750" indent="-285750">
              <a:lnSpc>
                <a:spcPct val="80000"/>
              </a:lnSpc>
              <a:spcAft>
                <a:spcPts val="1000"/>
              </a:spcAft>
              <a:buSzPct val="100000"/>
              <a:buFont typeface="Arial" panose="020B0604020202020204" pitchFamily="34" charset="0"/>
              <a:buChar char="•"/>
              <a:tabLst>
                <a:tab pos="5029200" algn="r"/>
              </a:tabLst>
            </a:pPr>
            <a:endParaRPr lang="sr-Latn-CS" sz="1400" dirty="0">
              <a:ln w="0"/>
              <a:solidFill>
                <a:schemeClr val="tx1"/>
              </a:solidFill>
              <a:effectLst>
                <a:outerShdw blurRad="38100" dist="19050" dir="2700000" algn="tl" rotWithShape="0">
                  <a:schemeClr val="dk1">
                    <a:alpha val="40000"/>
                  </a:schemeClr>
                </a:outerShdw>
              </a:effectLst>
              <a:latin typeface="Roboto" panose="02000000000000000000" pitchFamily="2" charset="0"/>
            </a:endParaRPr>
          </a:p>
          <a:p>
            <a:pPr marL="285750" indent="-285750">
              <a:lnSpc>
                <a:spcPct val="80000"/>
              </a:lnSpc>
              <a:spcAft>
                <a:spcPts val="1000"/>
              </a:spcAft>
              <a:buSzPct val="100000"/>
              <a:buFont typeface="Arial" panose="020B0604020202020204" pitchFamily="34" charset="0"/>
              <a:buChar char="•"/>
              <a:tabLst>
                <a:tab pos="5029200" algn="r"/>
              </a:tabLst>
            </a:pPr>
            <a:r>
              <a:rPr lang="sr-Latn-C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Za ove ugovore </a:t>
            </a:r>
            <a:r>
              <a:rPr lang="sr-Latn-CS" sz="1400" b="1" dirty="0">
                <a:ln w="0"/>
                <a:solidFill>
                  <a:srgbClr val="86BC25"/>
                </a:solidFill>
                <a:effectLst>
                  <a:outerShdw blurRad="38100" dist="19050" dir="2700000" algn="tl" rotWithShape="0">
                    <a:schemeClr val="dk1">
                      <a:alpha val="40000"/>
                    </a:schemeClr>
                  </a:outerShdw>
                </a:effectLst>
                <a:latin typeface="Roboto" panose="02000000000000000000" pitchFamily="2" charset="0"/>
              </a:rPr>
              <a:t>potrebna</a:t>
            </a:r>
            <a:r>
              <a:rPr lang="sr-Latn-C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 je </a:t>
            </a:r>
            <a:r>
              <a:rPr lang="sr-Latn-CS" sz="1400" b="1" dirty="0">
                <a:ln w="0"/>
                <a:solidFill>
                  <a:srgbClr val="86BC25"/>
                </a:solidFill>
                <a:effectLst>
                  <a:outerShdw blurRad="38100" dist="19050" dir="2700000" algn="tl" rotWithShape="0">
                    <a:schemeClr val="dk1">
                      <a:alpha val="40000"/>
                    </a:schemeClr>
                  </a:outerShdw>
                </a:effectLst>
                <a:latin typeface="Roboto" panose="02000000000000000000" pitchFamily="2" charset="0"/>
              </a:rPr>
              <a:t>detaljna analiza</a:t>
            </a:r>
          </a:p>
          <a:p>
            <a:pPr marL="285750" indent="-285750">
              <a:lnSpc>
                <a:spcPct val="80000"/>
              </a:lnSpc>
              <a:spcAft>
                <a:spcPts val="1000"/>
              </a:spcAft>
              <a:buSzPct val="100000"/>
              <a:buFont typeface="Arial" panose="020B0604020202020204" pitchFamily="34" charset="0"/>
              <a:buChar char="•"/>
              <a:tabLst>
                <a:tab pos="5029200" algn="r"/>
              </a:tabLst>
            </a:pPr>
            <a:r>
              <a:rPr lang="sr-Latn-CS" sz="1400" b="1" dirty="0">
                <a:ln w="0"/>
                <a:solidFill>
                  <a:srgbClr val="86BC25"/>
                </a:solidFill>
                <a:effectLst>
                  <a:outerShdw blurRad="38100" dist="19050" dir="2700000" algn="tl" rotWithShape="0">
                    <a:schemeClr val="dk1">
                      <a:alpha val="40000"/>
                    </a:schemeClr>
                  </a:outerShdw>
                </a:effectLst>
                <a:latin typeface="Roboto" panose="02000000000000000000" pitchFamily="2" charset="0"/>
              </a:rPr>
              <a:t>  </a:t>
            </a:r>
          </a:p>
          <a:p>
            <a:pPr marL="285750" indent="-285750">
              <a:lnSpc>
                <a:spcPct val="90000"/>
              </a:lnSpc>
              <a:spcAft>
                <a:spcPts val="1000"/>
              </a:spcAft>
              <a:buSzPct val="100000"/>
              <a:buFont typeface="Arial" panose="020B0604020202020204" pitchFamily="34" charset="0"/>
              <a:buChar char="•"/>
              <a:tabLst>
                <a:tab pos="5029200" algn="r"/>
              </a:tabLst>
            </a:pPr>
            <a:r>
              <a:rPr lang="en-US" sz="140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Ukoliko</a:t>
            </a:r>
            <a:r>
              <a:rPr lang="en-U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40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ugovor</a:t>
            </a:r>
            <a:r>
              <a:rPr lang="en-U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40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prenosi</a:t>
            </a:r>
            <a:r>
              <a:rPr lang="en-U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40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isključivo</a:t>
            </a:r>
            <a:r>
              <a:rPr lang="en-U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400" b="1" dirty="0" err="1">
                <a:ln w="0"/>
                <a:solidFill>
                  <a:srgbClr val="86BC25"/>
                </a:solidFill>
                <a:effectLst>
                  <a:outerShdw blurRad="38100" dist="19050" dir="2700000" algn="tl" rotWithShape="0">
                    <a:schemeClr val="dk1">
                      <a:alpha val="40000"/>
                    </a:schemeClr>
                  </a:outerShdw>
                </a:effectLst>
                <a:latin typeface="Roboto" panose="02000000000000000000" pitchFamily="2" charset="0"/>
              </a:rPr>
              <a:t>finansijski</a:t>
            </a:r>
            <a:r>
              <a:rPr lang="en-US" sz="1400" b="1" dirty="0">
                <a:ln w="0"/>
                <a:solidFill>
                  <a:srgbClr val="86BC25"/>
                </a:solidFill>
                <a:effectLst>
                  <a:outerShdw blurRad="38100" dist="19050" dir="2700000" algn="tl" rotWithShape="0">
                    <a:schemeClr val="dk1">
                      <a:alpha val="40000"/>
                    </a:schemeClr>
                  </a:outerShdw>
                </a:effectLst>
                <a:latin typeface="Roboto" panose="02000000000000000000" pitchFamily="2" charset="0"/>
              </a:rPr>
              <a:t> </a:t>
            </a:r>
            <a:r>
              <a:rPr lang="en-US" sz="1400" b="1" dirty="0" err="1">
                <a:ln w="0"/>
                <a:solidFill>
                  <a:srgbClr val="86BC25"/>
                </a:solidFill>
                <a:effectLst>
                  <a:outerShdw blurRad="38100" dist="19050" dir="2700000" algn="tl" rotWithShape="0">
                    <a:schemeClr val="dk1">
                      <a:alpha val="40000"/>
                    </a:schemeClr>
                  </a:outerShdw>
                </a:effectLst>
                <a:latin typeface="Roboto" panose="02000000000000000000" pitchFamily="2" charset="0"/>
              </a:rPr>
              <a:t>rizik</a:t>
            </a:r>
            <a:r>
              <a:rPr lang="en-U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 to ne </a:t>
            </a:r>
            <a:r>
              <a:rPr lang="en-US" sz="140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predstavlja</a:t>
            </a:r>
            <a:r>
              <a:rPr lang="en-U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40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ugovor</a:t>
            </a:r>
            <a:r>
              <a:rPr lang="en-U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 o </a:t>
            </a:r>
            <a:r>
              <a:rPr lang="en-US" sz="140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osiguranju</a:t>
            </a:r>
            <a:r>
              <a:rPr lang="en-U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40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već</a:t>
            </a:r>
            <a:r>
              <a:rPr lang="en-U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 se </a:t>
            </a:r>
            <a:r>
              <a:rPr lang="en-US" sz="140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tretira</a:t>
            </a:r>
            <a:r>
              <a:rPr lang="en-U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 po </a:t>
            </a:r>
            <a:r>
              <a:rPr lang="en-US" sz="1400"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odredbama</a:t>
            </a:r>
            <a:r>
              <a:rPr lang="en-U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sz="1400" b="1" dirty="0">
                <a:ln w="0"/>
                <a:solidFill>
                  <a:srgbClr val="86BC25"/>
                </a:solidFill>
                <a:effectLst>
                  <a:outerShdw blurRad="38100" dist="19050" dir="2700000" algn="tl" rotWithShape="0">
                    <a:schemeClr val="dk1">
                      <a:alpha val="40000"/>
                    </a:schemeClr>
                  </a:outerShdw>
                </a:effectLst>
                <a:latin typeface="Roboto" panose="02000000000000000000" pitchFamily="2" charset="0"/>
              </a:rPr>
              <a:t>MSFI 9</a:t>
            </a:r>
            <a:r>
              <a:rPr lang="en-US" sz="1400"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p>
          <a:p>
            <a:pPr marL="285750" indent="-285750">
              <a:spcAft>
                <a:spcPts val="1000"/>
              </a:spcAft>
              <a:buSzPct val="100000"/>
              <a:buFont typeface="Arial" panose="020B0604020202020204" pitchFamily="34" charset="0"/>
              <a:buChar char="•"/>
              <a:tabLst>
                <a:tab pos="5029200" algn="r"/>
              </a:tabLst>
            </a:pPr>
            <a:endParaRPr lang="en-US" sz="1600" dirty="0">
              <a:ln w="0"/>
              <a:solidFill>
                <a:schemeClr val="tx1"/>
              </a:solidFill>
              <a:effectLst>
                <a:outerShdw blurRad="38100" dist="19050" dir="2700000" algn="tl" rotWithShape="0">
                  <a:schemeClr val="dk1">
                    <a:alpha val="40000"/>
                  </a:schemeClr>
                </a:outerShdw>
              </a:effectLst>
              <a:cs typeface="Calibri Light" panose="020F0302020204030204" pitchFamily="34" charset="0"/>
            </a:endParaRPr>
          </a:p>
        </p:txBody>
      </p:sp>
      <p:sp>
        <p:nvSpPr>
          <p:cNvPr id="17" name="Oval 16">
            <a:extLst>
              <a:ext uri="{FF2B5EF4-FFF2-40B4-BE49-F238E27FC236}">
                <a16:creationId xmlns:a16="http://schemas.microsoft.com/office/drawing/2014/main" id="{4773AD2A-E05B-EB25-8B42-69CFFABC51AA}"/>
              </a:ext>
            </a:extLst>
          </p:cNvPr>
          <p:cNvSpPr/>
          <p:nvPr/>
        </p:nvSpPr>
        <p:spPr bwMode="gray">
          <a:xfrm>
            <a:off x="4857501" y="4655228"/>
            <a:ext cx="1627648" cy="1545972"/>
          </a:xfrm>
          <a:prstGeom prst="ellipse">
            <a:avLst/>
          </a:prstGeom>
          <a:noFill/>
          <a:ln w="19050" algn="ctr">
            <a:solidFill>
              <a:srgbClr val="43B02A"/>
            </a:solidFill>
            <a:miter lim="800000"/>
            <a:headEnd/>
            <a:tailEnd/>
          </a:ln>
        </p:spPr>
        <p:txBody>
          <a:bodyPr wrap="square" lIns="88900" tIns="88900" rIns="88900" bIns="88900" rtlCol="0" anchor="ctr"/>
          <a:lstStyle/>
          <a:p>
            <a:pPr algn="ctr">
              <a:lnSpc>
                <a:spcPct val="106000"/>
              </a:lnSpc>
            </a:pPr>
            <a:r>
              <a:rPr lang="sv-SE" sz="700" dirty="0">
                <a:ln w="0"/>
                <a:effectLst>
                  <a:outerShdw blurRad="38100" dist="19050" dir="2700000" algn="tl" rotWithShape="0">
                    <a:schemeClr val="dk1">
                      <a:alpha val="40000"/>
                    </a:schemeClr>
                  </a:outerShdw>
                </a:effectLst>
              </a:rPr>
              <a:t>Unapr</a:t>
            </a:r>
            <a:r>
              <a:rPr lang="sr-Latn-CS" sz="700" dirty="0">
                <a:ln w="0"/>
                <a:effectLst>
                  <a:outerShdw blurRad="38100" dist="19050" dir="2700000" algn="tl" rotWithShape="0">
                    <a:schemeClr val="dk1">
                      <a:alpha val="40000"/>
                    </a:schemeClr>
                  </a:outerShdw>
                </a:effectLst>
              </a:rPr>
              <a:t>e</a:t>
            </a:r>
            <a:r>
              <a:rPr lang="sv-SE" sz="700" dirty="0">
                <a:ln w="0"/>
                <a:effectLst>
                  <a:outerShdw blurRad="38100" dist="19050" dir="2700000" algn="tl" rotWithShape="0">
                    <a:schemeClr val="dk1">
                      <a:alpha val="40000"/>
                    </a:schemeClr>
                  </a:outerShdw>
                </a:effectLst>
              </a:rPr>
              <a:t>d plaćeni planovi sahrane</a:t>
            </a:r>
            <a:endParaRPr lang="en-US" sz="700" dirty="0">
              <a:ln w="0"/>
              <a:effectLst>
                <a:outerShdw blurRad="38100" dist="19050" dir="2700000" algn="tl" rotWithShape="0">
                  <a:schemeClr val="dk1">
                    <a:alpha val="40000"/>
                  </a:schemeClr>
                </a:outerShdw>
              </a:effectLst>
            </a:endParaRPr>
          </a:p>
        </p:txBody>
      </p:sp>
      <p:sp>
        <p:nvSpPr>
          <p:cNvPr id="19" name="Oval 18">
            <a:extLst>
              <a:ext uri="{FF2B5EF4-FFF2-40B4-BE49-F238E27FC236}">
                <a16:creationId xmlns:a16="http://schemas.microsoft.com/office/drawing/2014/main" id="{BF3ADA31-BB24-6F68-94A5-09590EB69A0A}"/>
              </a:ext>
            </a:extLst>
          </p:cNvPr>
          <p:cNvSpPr/>
          <p:nvPr/>
        </p:nvSpPr>
        <p:spPr bwMode="gray">
          <a:xfrm>
            <a:off x="775580" y="3029475"/>
            <a:ext cx="1627648" cy="1545972"/>
          </a:xfrm>
          <a:prstGeom prst="ellipse">
            <a:avLst/>
          </a:prstGeom>
          <a:noFill/>
          <a:ln w="19050" algn="ctr">
            <a:solidFill>
              <a:srgbClr val="43B02A"/>
            </a:solidFill>
            <a:miter lim="800000"/>
            <a:headEnd/>
            <a:tailEnd/>
          </a:ln>
        </p:spPr>
        <p:txBody>
          <a:bodyPr wrap="square" lIns="88900" tIns="88900" rIns="88900" bIns="88900" rtlCol="0" anchor="ctr"/>
          <a:lstStyle/>
          <a:p>
            <a:pPr algn="ctr">
              <a:lnSpc>
                <a:spcPct val="106000"/>
              </a:lnSpc>
            </a:pPr>
            <a:r>
              <a:rPr lang="sv-SE" sz="900" dirty="0">
                <a:ln w="0"/>
                <a:effectLst>
                  <a:outerShdw blurRad="38100" dist="19050" dir="2700000" algn="tl" rotWithShape="0">
                    <a:schemeClr val="dk1">
                      <a:alpha val="40000"/>
                    </a:schemeClr>
                  </a:outerShdw>
                </a:effectLst>
              </a:rPr>
              <a:t>Osiguranje</a:t>
            </a:r>
          </a:p>
          <a:p>
            <a:pPr algn="ctr">
              <a:lnSpc>
                <a:spcPct val="106000"/>
              </a:lnSpc>
            </a:pPr>
            <a:r>
              <a:rPr lang="sv-SE" sz="900" dirty="0">
                <a:ln w="0"/>
                <a:effectLst>
                  <a:outerShdw blurRad="38100" dist="19050" dir="2700000" algn="tl" rotWithShape="0">
                    <a:schemeClr val="dk1">
                      <a:alpha val="40000"/>
                    </a:schemeClr>
                  </a:outerShdw>
                </a:effectLst>
              </a:rPr>
              <a:t>protiv odgovornosti za proizvod,</a:t>
            </a:r>
          </a:p>
          <a:p>
            <a:pPr algn="ctr">
              <a:lnSpc>
                <a:spcPct val="106000"/>
              </a:lnSpc>
            </a:pPr>
            <a:r>
              <a:rPr lang="sv-SE" sz="900" dirty="0">
                <a:ln w="0"/>
                <a:effectLst>
                  <a:outerShdw blurRad="38100" dist="19050" dir="2700000" algn="tl" rotWithShape="0">
                    <a:schemeClr val="dk1">
                      <a:alpha val="40000"/>
                    </a:schemeClr>
                  </a:outerShdw>
                </a:effectLst>
              </a:rPr>
              <a:t>profesionalna odgovornost,</a:t>
            </a:r>
          </a:p>
          <a:p>
            <a:pPr algn="ctr">
              <a:lnSpc>
                <a:spcPct val="106000"/>
              </a:lnSpc>
            </a:pPr>
            <a:r>
              <a:rPr lang="sv-SE" sz="900" dirty="0">
                <a:ln w="0"/>
                <a:effectLst>
                  <a:outerShdw blurRad="38100" dist="19050" dir="2700000" algn="tl" rotWithShape="0">
                    <a:schemeClr val="dk1">
                      <a:alpha val="40000"/>
                    </a:schemeClr>
                  </a:outerShdw>
                </a:effectLst>
              </a:rPr>
              <a:t>građanska odgovornost ili pravna</a:t>
            </a:r>
          </a:p>
        </p:txBody>
      </p:sp>
      <p:sp>
        <p:nvSpPr>
          <p:cNvPr id="20" name="Oval 19">
            <a:extLst>
              <a:ext uri="{FF2B5EF4-FFF2-40B4-BE49-F238E27FC236}">
                <a16:creationId xmlns:a16="http://schemas.microsoft.com/office/drawing/2014/main" id="{D7064F19-B0AA-0596-DF1D-768A7CF9FA6B}"/>
              </a:ext>
            </a:extLst>
          </p:cNvPr>
          <p:cNvSpPr/>
          <p:nvPr/>
        </p:nvSpPr>
        <p:spPr bwMode="gray">
          <a:xfrm>
            <a:off x="1343556" y="1429786"/>
            <a:ext cx="1627648" cy="1545972"/>
          </a:xfrm>
          <a:prstGeom prst="ellipse">
            <a:avLst/>
          </a:prstGeom>
          <a:noFill/>
          <a:ln w="19050" algn="ctr">
            <a:solidFill>
              <a:srgbClr val="43B02A"/>
            </a:solidFill>
            <a:miter lim="800000"/>
            <a:headEnd/>
            <a:tailEnd/>
          </a:ln>
        </p:spPr>
        <p:txBody>
          <a:bodyPr wrap="square" lIns="88900" tIns="88900" rIns="88900" bIns="88900" rtlCol="0" anchor="ctr"/>
          <a:lstStyle/>
          <a:p>
            <a:pPr algn="ctr">
              <a:lnSpc>
                <a:spcPct val="106000"/>
              </a:lnSpc>
            </a:pPr>
            <a:r>
              <a:rPr lang="sv-SE" sz="900" dirty="0">
                <a:ln w="0"/>
                <a:effectLst>
                  <a:outerShdw blurRad="38100" dist="19050" dir="2700000" algn="tl" rotWithShape="0">
                    <a:schemeClr val="dk1">
                      <a:alpha val="40000"/>
                    </a:schemeClr>
                  </a:outerShdw>
                </a:effectLst>
              </a:rPr>
              <a:t>Proizvod/usluga</a:t>
            </a:r>
          </a:p>
          <a:p>
            <a:pPr algn="ctr">
              <a:lnSpc>
                <a:spcPct val="106000"/>
              </a:lnSpc>
            </a:pPr>
            <a:r>
              <a:rPr lang="sv-SE" sz="900" dirty="0">
                <a:ln w="0"/>
                <a:effectLst>
                  <a:outerShdw blurRad="38100" dist="19050" dir="2700000" algn="tl" rotWithShape="0">
                    <a:schemeClr val="dk1">
                      <a:alpha val="40000"/>
                    </a:schemeClr>
                  </a:outerShdw>
                </a:effectLst>
              </a:rPr>
              <a:t>garancije koje je izdao</a:t>
            </a:r>
          </a:p>
          <a:p>
            <a:pPr algn="ctr">
              <a:lnSpc>
                <a:spcPct val="106000"/>
              </a:lnSpc>
            </a:pPr>
            <a:r>
              <a:rPr lang="sv-SE" sz="900" dirty="0">
                <a:ln w="0"/>
                <a:effectLst>
                  <a:outerShdw blurRad="38100" dist="19050" dir="2700000" algn="tl" rotWithShape="0">
                    <a:schemeClr val="dk1">
                      <a:alpha val="40000"/>
                    </a:schemeClr>
                  </a:outerShdw>
                </a:effectLst>
              </a:rPr>
              <a:t>stranka koja to nije</a:t>
            </a:r>
          </a:p>
          <a:p>
            <a:pPr algn="ctr">
              <a:lnSpc>
                <a:spcPct val="106000"/>
              </a:lnSpc>
            </a:pPr>
            <a:r>
              <a:rPr lang="sv-SE" sz="900" dirty="0">
                <a:ln w="0"/>
                <a:effectLst>
                  <a:outerShdw blurRad="38100" dist="19050" dir="2700000" algn="tl" rotWithShape="0">
                    <a:schemeClr val="dk1">
                      <a:alpha val="40000"/>
                    </a:schemeClr>
                  </a:outerShdw>
                </a:effectLst>
              </a:rPr>
              <a:t>proizvođač,</a:t>
            </a:r>
          </a:p>
          <a:p>
            <a:pPr algn="ctr">
              <a:lnSpc>
                <a:spcPct val="106000"/>
              </a:lnSpc>
            </a:pPr>
            <a:r>
              <a:rPr lang="sv-SE" sz="900" dirty="0">
                <a:ln w="0"/>
                <a:effectLst>
                  <a:outerShdw blurRad="38100" dist="19050" dir="2700000" algn="tl" rotWithShape="0">
                    <a:schemeClr val="dk1">
                      <a:alpha val="40000"/>
                    </a:schemeClr>
                  </a:outerShdw>
                </a:effectLst>
              </a:rPr>
              <a:t>trgovac ili prodavac</a:t>
            </a:r>
            <a:endParaRPr lang="en-US" sz="900" dirty="0">
              <a:ln w="0"/>
              <a:effectLst>
                <a:outerShdw blurRad="38100" dist="19050" dir="2700000" algn="tl" rotWithShape="0">
                  <a:schemeClr val="dk1">
                    <a:alpha val="40000"/>
                  </a:schemeClr>
                </a:outerShdw>
              </a:effectLst>
            </a:endParaRPr>
          </a:p>
        </p:txBody>
      </p:sp>
      <p:sp>
        <p:nvSpPr>
          <p:cNvPr id="23" name="Oval 22">
            <a:extLst>
              <a:ext uri="{FF2B5EF4-FFF2-40B4-BE49-F238E27FC236}">
                <a16:creationId xmlns:a16="http://schemas.microsoft.com/office/drawing/2014/main" id="{0158D821-CCBD-158E-3CC0-06D2D286CFCB}"/>
              </a:ext>
            </a:extLst>
          </p:cNvPr>
          <p:cNvSpPr/>
          <p:nvPr/>
        </p:nvSpPr>
        <p:spPr bwMode="gray">
          <a:xfrm>
            <a:off x="3101261" y="5009560"/>
            <a:ext cx="1627648" cy="1545972"/>
          </a:xfrm>
          <a:prstGeom prst="ellipse">
            <a:avLst/>
          </a:prstGeom>
          <a:noFill/>
          <a:ln w="19050" algn="ctr">
            <a:solidFill>
              <a:srgbClr val="43B02A"/>
            </a:solidFill>
            <a:miter lim="800000"/>
            <a:headEnd/>
            <a:tailEnd/>
          </a:ln>
        </p:spPr>
        <p:txBody>
          <a:bodyPr wrap="square" lIns="88900" tIns="88900" rIns="88900" bIns="88900" rtlCol="0" anchor="ctr"/>
          <a:lstStyle/>
          <a:p>
            <a:pPr algn="ctr">
              <a:lnSpc>
                <a:spcPct val="106000"/>
              </a:lnSpc>
            </a:pPr>
            <a:r>
              <a:rPr lang="sv-SE" sz="900" dirty="0">
                <a:ln w="0"/>
                <a:effectLst>
                  <a:outerShdw blurRad="38100" dist="19050" dir="2700000" algn="tl" rotWithShape="0">
                    <a:schemeClr val="dk1">
                      <a:alpha val="40000"/>
                    </a:schemeClr>
                  </a:outerShdw>
                </a:effectLst>
              </a:rPr>
              <a:t>Osiguranje protiv invaliditeta i medicinski troškovi</a:t>
            </a:r>
            <a:endParaRPr lang="en-US" sz="900" dirty="0">
              <a:ln w="0"/>
              <a:effectLst>
                <a:outerShdw blurRad="38100" dist="19050" dir="2700000" algn="tl" rotWithShape="0">
                  <a:schemeClr val="dk1">
                    <a:alpha val="40000"/>
                  </a:schemeClr>
                </a:outerShdw>
              </a:effectLst>
            </a:endParaRPr>
          </a:p>
          <a:p>
            <a:pPr algn="ctr">
              <a:lnSpc>
                <a:spcPct val="106000"/>
              </a:lnSpc>
              <a:buFont typeface="Wingdings 2" pitchFamily="18" charset="2"/>
              <a:buNone/>
            </a:pPr>
            <a:endParaRPr lang="en-US" sz="900" dirty="0">
              <a:ln w="0"/>
              <a:effectLst>
                <a:outerShdw blurRad="38100" dist="19050" dir="2700000" algn="tl" rotWithShape="0">
                  <a:schemeClr val="dk1">
                    <a:alpha val="40000"/>
                  </a:schemeClr>
                </a:outerShdw>
              </a:effectLst>
            </a:endParaRPr>
          </a:p>
        </p:txBody>
      </p:sp>
      <p:sp>
        <p:nvSpPr>
          <p:cNvPr id="24" name="Oval 23">
            <a:extLst>
              <a:ext uri="{FF2B5EF4-FFF2-40B4-BE49-F238E27FC236}">
                <a16:creationId xmlns:a16="http://schemas.microsoft.com/office/drawing/2014/main" id="{38C83B22-5F44-BDAC-4A60-29E9D226DF9B}"/>
              </a:ext>
            </a:extLst>
          </p:cNvPr>
          <p:cNvSpPr/>
          <p:nvPr/>
        </p:nvSpPr>
        <p:spPr bwMode="gray">
          <a:xfrm>
            <a:off x="1343555" y="4724951"/>
            <a:ext cx="1627648" cy="1545972"/>
          </a:xfrm>
          <a:prstGeom prst="ellipse">
            <a:avLst/>
          </a:prstGeom>
          <a:solidFill>
            <a:srgbClr val="FF0000"/>
          </a:solidFill>
          <a:ln w="19050" algn="ctr">
            <a:solidFill>
              <a:srgbClr val="43B02A"/>
            </a:solidFill>
            <a:miter lim="800000"/>
            <a:headEnd/>
            <a:tailEnd/>
          </a:ln>
        </p:spPr>
        <p:txBody>
          <a:bodyPr wrap="square" lIns="88900" tIns="88900" rIns="88900" bIns="88900" rtlCol="0" anchor="ctr"/>
          <a:lstStyle/>
          <a:p>
            <a:pPr algn="ctr">
              <a:lnSpc>
                <a:spcPct val="106000"/>
              </a:lnSpc>
            </a:pPr>
            <a:r>
              <a:rPr lang="sr-Latn-CS" sz="900" b="1" dirty="0">
                <a:ln w="0"/>
                <a:effectLst>
                  <a:outerShdw blurRad="38100" dist="19050" dir="2700000" algn="tl" rotWithShape="0">
                    <a:schemeClr val="dk1">
                      <a:alpha val="40000"/>
                    </a:schemeClr>
                  </a:outerShdw>
                </a:effectLst>
              </a:rPr>
              <a:t>Garancije </a:t>
            </a:r>
            <a:r>
              <a:rPr lang="en-US" sz="900" dirty="0" err="1">
                <a:ln w="0"/>
                <a:effectLst>
                  <a:outerShdw blurRad="38100" dist="19050" dir="2700000" algn="tl" rotWithShape="0">
                    <a:schemeClr val="dk1">
                      <a:alpha val="40000"/>
                    </a:schemeClr>
                  </a:outerShdw>
                </a:effectLst>
              </a:rPr>
              <a:t>obveznice</a:t>
            </a:r>
            <a:r>
              <a:rPr lang="en-US" sz="900" dirty="0">
                <a:ln w="0"/>
                <a:effectLst>
                  <a:outerShdw blurRad="38100" dist="19050" dir="2700000" algn="tl" rotWithShape="0">
                    <a:schemeClr val="dk1">
                      <a:alpha val="40000"/>
                    </a:schemeClr>
                  </a:outerShdw>
                </a:effectLst>
              </a:rPr>
              <a:t> </a:t>
            </a:r>
            <a:r>
              <a:rPr lang="en-US" sz="900" dirty="0" err="1">
                <a:ln w="0"/>
                <a:effectLst>
                  <a:outerShdw blurRad="38100" dist="19050" dir="2700000" algn="tl" rotWithShape="0">
                    <a:schemeClr val="dk1">
                      <a:alpha val="40000"/>
                    </a:schemeClr>
                  </a:outerShdw>
                </a:effectLst>
              </a:rPr>
              <a:t>vernosti</a:t>
            </a:r>
            <a:r>
              <a:rPr lang="en-US" sz="900" dirty="0">
                <a:ln w="0"/>
                <a:effectLst>
                  <a:outerShdw blurRad="38100" dist="19050" dir="2700000" algn="tl" rotWithShape="0">
                    <a:schemeClr val="dk1">
                      <a:alpha val="40000"/>
                    </a:schemeClr>
                  </a:outerShdw>
                </a:effectLst>
              </a:rPr>
              <a:t>, </a:t>
            </a:r>
            <a:r>
              <a:rPr lang="en-US" sz="900" dirty="0" err="1">
                <a:ln w="0"/>
                <a:effectLst>
                  <a:outerShdw blurRad="38100" dist="19050" dir="2700000" algn="tl" rotWithShape="0">
                    <a:schemeClr val="dk1">
                      <a:alpha val="40000"/>
                    </a:schemeClr>
                  </a:outerShdw>
                </a:effectLst>
              </a:rPr>
              <a:t>obveznice</a:t>
            </a:r>
            <a:r>
              <a:rPr lang="en-US" sz="900" dirty="0">
                <a:ln w="0"/>
                <a:effectLst>
                  <a:outerShdw blurRad="38100" dist="19050" dir="2700000" algn="tl" rotWithShape="0">
                    <a:schemeClr val="dk1">
                      <a:alpha val="40000"/>
                    </a:schemeClr>
                  </a:outerShdw>
                </a:effectLst>
              </a:rPr>
              <a:t> </a:t>
            </a:r>
            <a:r>
              <a:rPr lang="en-US" sz="900" dirty="0" err="1">
                <a:ln w="0"/>
                <a:effectLst>
                  <a:outerShdw blurRad="38100" dist="19050" dir="2700000" algn="tl" rotWithShape="0">
                    <a:schemeClr val="dk1">
                      <a:alpha val="40000"/>
                    </a:schemeClr>
                  </a:outerShdw>
                </a:effectLst>
              </a:rPr>
              <a:t>performansi</a:t>
            </a:r>
            <a:r>
              <a:rPr lang="en-US" sz="900" dirty="0">
                <a:ln w="0"/>
                <a:effectLst>
                  <a:outerShdw blurRad="38100" dist="19050" dir="2700000" algn="tl" rotWithShape="0">
                    <a:schemeClr val="dk1">
                      <a:alpha val="40000"/>
                    </a:schemeClr>
                  </a:outerShdw>
                </a:effectLst>
              </a:rPr>
              <a:t> </a:t>
            </a:r>
            <a:r>
              <a:rPr lang="en-US" sz="900" dirty="0" err="1">
                <a:ln w="0"/>
                <a:effectLst>
                  <a:outerShdw blurRad="38100" dist="19050" dir="2700000" algn="tl" rotWithShape="0">
                    <a:schemeClr val="dk1">
                      <a:alpha val="40000"/>
                    </a:schemeClr>
                  </a:outerShdw>
                </a:effectLst>
              </a:rPr>
              <a:t>i</a:t>
            </a:r>
            <a:r>
              <a:rPr lang="en-US" sz="900" dirty="0">
                <a:ln w="0"/>
                <a:effectLst>
                  <a:outerShdw blurRad="38100" dist="19050" dir="2700000" algn="tl" rotWithShape="0">
                    <a:schemeClr val="dk1">
                      <a:alpha val="40000"/>
                    </a:schemeClr>
                  </a:outerShdw>
                </a:effectLst>
              </a:rPr>
              <a:t> </a:t>
            </a:r>
            <a:r>
              <a:rPr lang="en-US" sz="900" dirty="0" err="1">
                <a:ln w="0"/>
                <a:effectLst>
                  <a:outerShdw blurRad="38100" dist="19050" dir="2700000" algn="tl" rotWithShape="0">
                    <a:schemeClr val="dk1">
                      <a:alpha val="40000"/>
                    </a:schemeClr>
                  </a:outerShdw>
                </a:effectLst>
              </a:rPr>
              <a:t>obveznice</a:t>
            </a:r>
            <a:r>
              <a:rPr lang="sr-Latn-CS" sz="900" dirty="0">
                <a:ln w="0"/>
                <a:effectLst>
                  <a:outerShdw blurRad="38100" dist="19050" dir="2700000" algn="tl" rotWithShape="0">
                    <a:schemeClr val="dk1">
                      <a:alpha val="40000"/>
                    </a:schemeClr>
                  </a:outerShdw>
                </a:effectLst>
              </a:rPr>
              <a:t> ponude</a:t>
            </a:r>
            <a:endParaRPr lang="en-US" sz="900" dirty="0">
              <a:ln w="0"/>
              <a:effectLst>
                <a:outerShdw blurRad="38100" dist="19050" dir="2700000" algn="tl" rotWithShape="0">
                  <a:schemeClr val="dk1">
                    <a:alpha val="40000"/>
                  </a:schemeClr>
                </a:outerShdw>
              </a:effectLst>
            </a:endParaRPr>
          </a:p>
          <a:p>
            <a:pPr algn="ctr">
              <a:lnSpc>
                <a:spcPct val="106000"/>
              </a:lnSpc>
              <a:buFont typeface="Wingdings 2" pitchFamily="18" charset="2"/>
              <a:buNone/>
            </a:pPr>
            <a:endParaRPr lang="en-US" sz="900" b="1" dirty="0">
              <a:ln w="0"/>
              <a:solidFill>
                <a:schemeClr val="bg1"/>
              </a:solidFill>
              <a:effectLst>
                <a:outerShdw blurRad="38100" dist="19050" dir="2700000" algn="tl" rotWithShape="0">
                  <a:schemeClr val="dk1">
                    <a:alpha val="40000"/>
                  </a:schemeClr>
                </a:outerShdw>
              </a:effectLst>
            </a:endParaRPr>
          </a:p>
        </p:txBody>
      </p:sp>
      <p:sp>
        <p:nvSpPr>
          <p:cNvPr id="26" name="Oval 25">
            <a:extLst>
              <a:ext uri="{FF2B5EF4-FFF2-40B4-BE49-F238E27FC236}">
                <a16:creationId xmlns:a16="http://schemas.microsoft.com/office/drawing/2014/main" id="{79C2F0A4-6AF3-036B-E85E-2A62A948EDF5}"/>
              </a:ext>
            </a:extLst>
          </p:cNvPr>
          <p:cNvSpPr/>
          <p:nvPr/>
        </p:nvSpPr>
        <p:spPr bwMode="gray">
          <a:xfrm>
            <a:off x="5462043" y="3029475"/>
            <a:ext cx="1627648" cy="1545972"/>
          </a:xfrm>
          <a:prstGeom prst="ellipse">
            <a:avLst/>
          </a:prstGeom>
          <a:noFill/>
          <a:ln w="19050" algn="ctr">
            <a:solidFill>
              <a:srgbClr val="43B02A"/>
            </a:solid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900" dirty="0">
                <a:ln w="0"/>
                <a:effectLst>
                  <a:outerShdw blurRad="38100" dist="19050" dir="2700000" algn="tl" rotWithShape="0">
                    <a:schemeClr val="dk1">
                      <a:alpha val="40000"/>
                    </a:schemeClr>
                  </a:outerShdw>
                </a:effectLst>
              </a:rPr>
              <a:t>Putno osiguranje</a:t>
            </a:r>
            <a:endParaRPr lang="en-US" sz="900" dirty="0">
              <a:ln w="0"/>
              <a:effectLst>
                <a:outerShdw blurRad="38100" dist="19050" dir="2700000" algn="tl" rotWithShape="0">
                  <a:schemeClr val="dk1">
                    <a:alpha val="40000"/>
                  </a:schemeClr>
                </a:outerShdw>
              </a:effectLst>
            </a:endParaRPr>
          </a:p>
        </p:txBody>
      </p:sp>
      <p:sp>
        <p:nvSpPr>
          <p:cNvPr id="39" name="Oval 38">
            <a:extLst>
              <a:ext uri="{FF2B5EF4-FFF2-40B4-BE49-F238E27FC236}">
                <a16:creationId xmlns:a16="http://schemas.microsoft.com/office/drawing/2014/main" id="{998AA559-02CA-1B4D-E726-25091501F304}"/>
              </a:ext>
            </a:extLst>
          </p:cNvPr>
          <p:cNvSpPr/>
          <p:nvPr/>
        </p:nvSpPr>
        <p:spPr bwMode="gray">
          <a:xfrm>
            <a:off x="2946257" y="2893003"/>
            <a:ext cx="1931796" cy="1844980"/>
          </a:xfrm>
          <a:prstGeom prst="ellipse">
            <a:avLst/>
          </a:prstGeom>
          <a:solidFill>
            <a:srgbClr val="26890D"/>
          </a:solidFill>
          <a:ln w="19050" algn="ctr">
            <a:solidFill>
              <a:schemeClr val="accent1"/>
            </a:solidFill>
            <a:miter lim="800000"/>
            <a:headEnd/>
            <a:tailEnd/>
          </a:ln>
        </p:spPr>
        <p:txBody>
          <a:bodyPr wrap="square" lIns="88900" tIns="88900" rIns="88900" bIns="88900" rtlCol="0" anchor="ctr"/>
          <a:lstStyle/>
          <a:p>
            <a:pPr algn="ctr">
              <a:lnSpc>
                <a:spcPct val="106000"/>
              </a:lnSpc>
              <a:buFont typeface="Wingdings 2" pitchFamily="18" charset="2"/>
              <a:buNone/>
            </a:pPr>
            <a:r>
              <a:rPr lang="sr-Latn-CS" sz="1600" dirty="0">
                <a:ln w="0"/>
                <a:solidFill>
                  <a:schemeClr val="bg1"/>
                </a:solidFill>
                <a:effectLst>
                  <a:outerShdw blurRad="38100" dist="19050" dir="2700000" algn="tl" rotWithShape="0">
                    <a:schemeClr val="dk1">
                      <a:alpha val="40000"/>
                    </a:schemeClr>
                  </a:outerShdw>
                </a:effectLst>
              </a:rPr>
              <a:t>Potencijalni ugovori o osiguranju </a:t>
            </a:r>
            <a:endParaRPr lang="en-US" sz="1600" dirty="0">
              <a:ln w="0"/>
              <a:solidFill>
                <a:schemeClr val="bg1"/>
              </a:solidFill>
              <a:effectLst>
                <a:outerShdw blurRad="38100" dist="19050" dir="2700000" algn="tl" rotWithShape="0">
                  <a:schemeClr val="dk1">
                    <a:alpha val="40000"/>
                  </a:schemeClr>
                </a:outerShdw>
              </a:effectLst>
            </a:endParaRPr>
          </a:p>
        </p:txBody>
      </p:sp>
      <p:cxnSp>
        <p:nvCxnSpPr>
          <p:cNvPr id="52" name="Straight Arrow Connector 51">
            <a:extLst>
              <a:ext uri="{FF2B5EF4-FFF2-40B4-BE49-F238E27FC236}">
                <a16:creationId xmlns:a16="http://schemas.microsoft.com/office/drawing/2014/main" id="{44979E52-F50F-D339-81EF-8C7DE7E0BFDB}"/>
              </a:ext>
            </a:extLst>
          </p:cNvPr>
          <p:cNvCxnSpPr>
            <a:cxnSpLocks/>
            <a:stCxn id="26" idx="2"/>
            <a:endCxn id="39" idx="6"/>
          </p:cNvCxnSpPr>
          <p:nvPr/>
        </p:nvCxnSpPr>
        <p:spPr>
          <a:xfrm flipH="1">
            <a:off x="4878053" y="3802461"/>
            <a:ext cx="583990" cy="1303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88334916-7A5F-B35E-582E-22377FF73330}"/>
              </a:ext>
            </a:extLst>
          </p:cNvPr>
          <p:cNvPicPr>
            <a:picLocks noChangeAspect="1"/>
          </p:cNvPicPr>
          <p:nvPr/>
        </p:nvPicPr>
        <p:blipFill>
          <a:blip r:embed="rId2"/>
          <a:stretch>
            <a:fillRect/>
          </a:stretch>
        </p:blipFill>
        <p:spPr>
          <a:xfrm>
            <a:off x="1639310" y="6420774"/>
            <a:ext cx="999115" cy="284687"/>
          </a:xfrm>
          <a:prstGeom prst="rect">
            <a:avLst/>
          </a:prstGeom>
        </p:spPr>
      </p:pic>
      <p:sp>
        <p:nvSpPr>
          <p:cNvPr id="2" name="Text Placeholder 1">
            <a:extLst>
              <a:ext uri="{FF2B5EF4-FFF2-40B4-BE49-F238E27FC236}">
                <a16:creationId xmlns:a16="http://schemas.microsoft.com/office/drawing/2014/main" id="{DEA63264-95F1-41DD-C6B5-1ECA02B237B6}"/>
              </a:ext>
            </a:extLst>
          </p:cNvPr>
          <p:cNvSpPr>
            <a:spLocks noGrp="1"/>
          </p:cNvSpPr>
          <p:nvPr>
            <p:ph type="body" sz="quarter" idx="13"/>
          </p:nvPr>
        </p:nvSpPr>
        <p:spPr>
          <a:xfrm>
            <a:off x="90150" y="61150"/>
            <a:ext cx="11162349" cy="757255"/>
          </a:xfrm>
        </p:spPr>
        <p:txBody>
          <a:bodyPr/>
          <a:lstStyle/>
          <a:p>
            <a:pPr>
              <a:spcBef>
                <a:spcPct val="0"/>
              </a:spcBef>
            </a:pPr>
            <a:r>
              <a:rPr lang="sr-Latn-CS" sz="2000" cap="all"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rPr>
              <a:t>Potencijalni ugovori za bankarski sektor</a:t>
            </a:r>
            <a:endParaRPr lang="en-US" sz="2000" cap="all"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endParaRPr>
          </a:p>
        </p:txBody>
      </p:sp>
    </p:spTree>
    <p:extLst>
      <p:ext uri="{BB962C8B-B14F-4D97-AF65-F5344CB8AC3E}">
        <p14:creationId xmlns:p14="http://schemas.microsoft.com/office/powerpoint/2010/main" val="15121013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FC0D970-4041-C29E-AB36-3ADBD3792ED6}"/>
              </a:ext>
            </a:extLst>
          </p:cNvPr>
          <p:cNvSpPr>
            <a:spLocks noGrp="1"/>
          </p:cNvSpPr>
          <p:nvPr>
            <p:ph type="body" sz="quarter" idx="13"/>
          </p:nvPr>
        </p:nvSpPr>
        <p:spPr/>
        <p:txBody>
          <a:bodyPr/>
          <a:lstStyle/>
          <a:p>
            <a:r>
              <a:rPr lang="sr-Latn-CS" dirty="0">
                <a:solidFill>
                  <a:schemeClr val="bg2">
                    <a:lumMod val="20000"/>
                    <a:lumOff val="80000"/>
                  </a:schemeClr>
                </a:solidFill>
              </a:rPr>
              <a:t>Interakcija MSFI 9 i MSFI 17</a:t>
            </a:r>
            <a:endParaRPr lang="en-US" dirty="0">
              <a:solidFill>
                <a:schemeClr val="bg2">
                  <a:lumMod val="20000"/>
                  <a:lumOff val="80000"/>
                </a:schemeClr>
              </a:solidFill>
            </a:endParaRPr>
          </a:p>
        </p:txBody>
      </p:sp>
      <p:sp>
        <p:nvSpPr>
          <p:cNvPr id="3" name="Title 2">
            <a:extLst>
              <a:ext uri="{FF2B5EF4-FFF2-40B4-BE49-F238E27FC236}">
                <a16:creationId xmlns:a16="http://schemas.microsoft.com/office/drawing/2014/main" id="{45A3C725-6E76-6CA3-3E60-5A8A4C6280EC}"/>
              </a:ext>
            </a:extLst>
          </p:cNvPr>
          <p:cNvSpPr>
            <a:spLocks noGrp="1"/>
          </p:cNvSpPr>
          <p:nvPr>
            <p:ph type="title"/>
          </p:nvPr>
        </p:nvSpPr>
        <p:spPr>
          <a:xfrm>
            <a:off x="501650" y="247035"/>
            <a:ext cx="11162349" cy="698501"/>
          </a:xfrm>
        </p:spPr>
        <p:txBody>
          <a:bodyPr/>
          <a:lstStyle/>
          <a:p>
            <a:r>
              <a:rPr lang="sr-Latn-CS" dirty="0"/>
              <a:t>Test značajnog rizika 	</a:t>
            </a:r>
            <a:endParaRPr lang="en-US" dirty="0"/>
          </a:p>
        </p:txBody>
      </p:sp>
      <p:sp>
        <p:nvSpPr>
          <p:cNvPr id="4" name="Rectangle 3">
            <a:extLst>
              <a:ext uri="{FF2B5EF4-FFF2-40B4-BE49-F238E27FC236}">
                <a16:creationId xmlns:a16="http://schemas.microsoft.com/office/drawing/2014/main" id="{91A4F8BE-5718-17D9-F32C-154C7E33F56A}"/>
              </a:ext>
            </a:extLst>
          </p:cNvPr>
          <p:cNvSpPr/>
          <p:nvPr/>
        </p:nvSpPr>
        <p:spPr>
          <a:xfrm>
            <a:off x="501650" y="1408855"/>
            <a:ext cx="5275695" cy="45486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r-Latn-CS" dirty="0"/>
              <a:t>U okviru testa značajnog rizika uzima se u obzir:</a:t>
            </a:r>
          </a:p>
          <a:p>
            <a:pPr algn="ctr"/>
            <a:endParaRPr lang="sr-Latn-CS" dirty="0"/>
          </a:p>
          <a:p>
            <a:pPr marL="285750" indent="-285750">
              <a:buFont typeface="Arial" panose="020B0604020202020204" pitchFamily="34" charset="0"/>
              <a:buChar char="•"/>
            </a:pPr>
            <a:r>
              <a:rPr lang="sr-Latn-CS" dirty="0"/>
              <a:t>Postojanje ugovora</a:t>
            </a:r>
          </a:p>
          <a:p>
            <a:pPr marL="285750" indent="-285750">
              <a:buFont typeface="Arial" panose="020B0604020202020204" pitchFamily="34" charset="0"/>
              <a:buChar char="•"/>
            </a:pPr>
            <a:endParaRPr lang="sr-Latn-CS" dirty="0"/>
          </a:p>
          <a:p>
            <a:pPr marL="285750" indent="-285750">
              <a:buFont typeface="Arial" panose="020B0604020202020204" pitchFamily="34" charset="0"/>
              <a:buChar char="•"/>
            </a:pPr>
            <a:r>
              <a:rPr lang="sr-Latn-CS" dirty="0"/>
              <a:t>Kompenzacija za budući neizvesni događaj</a:t>
            </a:r>
          </a:p>
          <a:p>
            <a:pPr marL="285750" indent="-285750">
              <a:buFont typeface="Arial" panose="020B0604020202020204" pitchFamily="34" charset="0"/>
              <a:buChar char="•"/>
            </a:pPr>
            <a:endParaRPr lang="sr-Latn-CS" dirty="0"/>
          </a:p>
          <a:p>
            <a:pPr marL="285750" indent="-285750">
              <a:buFont typeface="Arial" panose="020B0604020202020204" pitchFamily="34" charset="0"/>
              <a:buChar char="•"/>
            </a:pPr>
            <a:r>
              <a:rPr lang="sr-Latn-CS" dirty="0"/>
              <a:t>Štetni efekat za osiguranika</a:t>
            </a:r>
          </a:p>
          <a:p>
            <a:pPr marL="285750" indent="-285750">
              <a:buFont typeface="Arial" panose="020B0604020202020204" pitchFamily="34" charset="0"/>
              <a:buChar char="•"/>
            </a:pPr>
            <a:endParaRPr lang="sr-Latn-CS" dirty="0"/>
          </a:p>
          <a:p>
            <a:pPr marL="285750" indent="-285750">
              <a:buFont typeface="Arial" panose="020B0604020202020204" pitchFamily="34" charset="0"/>
              <a:buChar char="•"/>
            </a:pPr>
            <a:r>
              <a:rPr lang="sr-Latn-CS" dirty="0"/>
              <a:t>Transfer ne-finansijskog rizika</a:t>
            </a:r>
          </a:p>
          <a:p>
            <a:pPr marL="285750" indent="-285750">
              <a:buFont typeface="Arial" panose="020B0604020202020204" pitchFamily="34" charset="0"/>
              <a:buChar char="•"/>
            </a:pPr>
            <a:endParaRPr lang="sr-Latn-CS" dirty="0"/>
          </a:p>
          <a:p>
            <a:pPr marL="285750" indent="-285750">
              <a:buFont typeface="Arial" panose="020B0604020202020204" pitchFamily="34" charset="0"/>
              <a:buChar char="•"/>
            </a:pPr>
            <a:r>
              <a:rPr lang="sr-Latn-CS" dirty="0"/>
              <a:t>Da li ugovor sadrži element osiguranja. </a:t>
            </a:r>
            <a:endParaRPr lang="en-US" dirty="0"/>
          </a:p>
        </p:txBody>
      </p:sp>
      <p:pic>
        <p:nvPicPr>
          <p:cNvPr id="14" name="Picture 13">
            <a:extLst>
              <a:ext uri="{FF2B5EF4-FFF2-40B4-BE49-F238E27FC236}">
                <a16:creationId xmlns:a16="http://schemas.microsoft.com/office/drawing/2014/main" id="{BF5C2BE8-98C7-8E02-BE1D-5C9FABB1AEA0}"/>
              </a:ext>
            </a:extLst>
          </p:cNvPr>
          <p:cNvPicPr>
            <a:picLocks noChangeAspect="1"/>
          </p:cNvPicPr>
          <p:nvPr/>
        </p:nvPicPr>
        <p:blipFill>
          <a:blip r:embed="rId2"/>
          <a:stretch>
            <a:fillRect/>
          </a:stretch>
        </p:blipFill>
        <p:spPr>
          <a:xfrm>
            <a:off x="1648835" y="6420774"/>
            <a:ext cx="999115" cy="284687"/>
          </a:xfrm>
          <a:prstGeom prst="rect">
            <a:avLst/>
          </a:prstGeom>
        </p:spPr>
      </p:pic>
      <p:pic>
        <p:nvPicPr>
          <p:cNvPr id="16" name="Graphic 15" descr="Clipboard Mixed outline">
            <a:extLst>
              <a:ext uri="{FF2B5EF4-FFF2-40B4-BE49-F238E27FC236}">
                <a16:creationId xmlns:a16="http://schemas.microsoft.com/office/drawing/2014/main" id="{413B976E-B38A-8470-40C3-20883FC08E9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72275" y="1181100"/>
            <a:ext cx="4343400" cy="4343400"/>
          </a:xfrm>
          <a:prstGeom prst="rect">
            <a:avLst/>
          </a:prstGeom>
        </p:spPr>
      </p:pic>
    </p:spTree>
    <p:extLst>
      <p:ext uri="{BB962C8B-B14F-4D97-AF65-F5344CB8AC3E}">
        <p14:creationId xmlns:p14="http://schemas.microsoft.com/office/powerpoint/2010/main" val="215148428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06E63F-3DBD-54AD-E205-7445F80D1543}"/>
              </a:ext>
            </a:extLst>
          </p:cNvPr>
          <p:cNvSpPr>
            <a:spLocks noGrp="1"/>
          </p:cNvSpPr>
          <p:nvPr>
            <p:ph type="title"/>
          </p:nvPr>
        </p:nvSpPr>
        <p:spPr>
          <a:xfrm>
            <a:off x="644775" y="399915"/>
            <a:ext cx="11162349" cy="698501"/>
          </a:xfrm>
        </p:spPr>
        <p:txBody>
          <a:bodyPr/>
          <a:lstStyle/>
          <a:p>
            <a:r>
              <a:rPr lang="sr-Latn-CS" dirty="0"/>
              <a:t>Transfer značajnog rizika</a:t>
            </a:r>
            <a:endParaRPr lang="en-US" dirty="0"/>
          </a:p>
        </p:txBody>
      </p:sp>
      <p:graphicFrame>
        <p:nvGraphicFramePr>
          <p:cNvPr id="4" name="Diagram 3">
            <a:extLst>
              <a:ext uri="{FF2B5EF4-FFF2-40B4-BE49-F238E27FC236}">
                <a16:creationId xmlns:a16="http://schemas.microsoft.com/office/drawing/2014/main" id="{8CE7B2A7-1619-02A0-9765-F151DDFB795D}"/>
              </a:ext>
            </a:extLst>
          </p:cNvPr>
          <p:cNvGraphicFramePr/>
          <p:nvPr>
            <p:extLst>
              <p:ext uri="{D42A27DB-BD31-4B8C-83A1-F6EECF244321}">
                <p14:modId xmlns:p14="http://schemas.microsoft.com/office/powerpoint/2010/main" val="1274260835"/>
              </p:ext>
            </p:extLst>
          </p:nvPr>
        </p:nvGraphicFramePr>
        <p:xfrm>
          <a:off x="-107701" y="1733549"/>
          <a:ext cx="7194301" cy="386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a:extLst>
              <a:ext uri="{FF2B5EF4-FFF2-40B4-BE49-F238E27FC236}">
                <a16:creationId xmlns:a16="http://schemas.microsoft.com/office/drawing/2014/main" id="{9A1A3483-23D6-1DBB-8F7B-A917D9332420}"/>
              </a:ext>
            </a:extLst>
          </p:cNvPr>
          <p:cNvSpPr/>
          <p:nvPr/>
        </p:nvSpPr>
        <p:spPr bwMode="gray">
          <a:xfrm>
            <a:off x="6165160" y="2495887"/>
            <a:ext cx="4815306" cy="2390785"/>
          </a:xfrm>
          <a:prstGeom prst="rect">
            <a:avLst/>
          </a:prstGeom>
          <a:noFill/>
        </p:spPr>
        <p:style>
          <a:lnRef idx="2">
            <a:schemeClr val="accent1"/>
          </a:lnRef>
          <a:fillRef idx="1">
            <a:schemeClr val="lt1"/>
          </a:fillRef>
          <a:effectRef idx="0">
            <a:schemeClr val="accent1"/>
          </a:effectRef>
          <a:fontRef idx="minor">
            <a:schemeClr val="dk1"/>
          </a:fontRef>
        </p:style>
        <p:txBody>
          <a:bodyPr vert="horz" lIns="0" tIns="0" rIns="0" bIns="0" rtlCol="0">
            <a:normAutofit/>
          </a:bodyPr>
          <a:lstStyle/>
          <a:p>
            <a:pPr>
              <a:spcAft>
                <a:spcPts val="1000"/>
              </a:spcAft>
              <a:buSzPct val="100000"/>
              <a:tabLst>
                <a:tab pos="5029200" algn="r"/>
              </a:tabLst>
            </a:pPr>
            <a:r>
              <a:rPr lang="sr-Latn-CS" sz="1600" b="1" dirty="0">
                <a:solidFill>
                  <a:srgbClr val="86BC25"/>
                </a:solidFill>
                <a:latin typeface="Roboto" panose="02000000000000000000" pitchFamily="2" charset="0"/>
              </a:rPr>
              <a:t>N</a:t>
            </a:r>
            <a:r>
              <a:rPr lang="en-US" sz="1600" b="1" i="0" dirty="0" err="1">
                <a:solidFill>
                  <a:srgbClr val="86BC25"/>
                </a:solidFill>
                <a:effectLst/>
                <a:latin typeface="Roboto" panose="02000000000000000000" pitchFamily="2" charset="0"/>
              </a:rPr>
              <a:t>eizvesnost</a:t>
            </a:r>
            <a:r>
              <a:rPr lang="en-US" sz="1600" b="1" i="0" dirty="0">
                <a:solidFill>
                  <a:srgbClr val="86BC25"/>
                </a:solidFill>
                <a:effectLst/>
                <a:latin typeface="Roboto" panose="02000000000000000000" pitchFamily="2" charset="0"/>
              </a:rPr>
              <a:t> </a:t>
            </a:r>
            <a:r>
              <a:rPr lang="en-US" sz="1600" b="0" i="0" dirty="0">
                <a:solidFill>
                  <a:schemeClr val="tx2"/>
                </a:solidFill>
                <a:effectLst/>
                <a:latin typeface="Roboto" panose="02000000000000000000" pitchFamily="2" charset="0"/>
              </a:rPr>
              <a:t>je </a:t>
            </a:r>
            <a:r>
              <a:rPr lang="en-US" sz="1600" b="0" i="0" dirty="0" err="1">
                <a:solidFill>
                  <a:schemeClr val="tx2"/>
                </a:solidFill>
                <a:effectLst/>
                <a:latin typeface="Roboto" panose="02000000000000000000" pitchFamily="2" charset="0"/>
              </a:rPr>
              <a:t>suština</a:t>
            </a:r>
            <a:r>
              <a:rPr lang="en-US" sz="1600" b="0" i="0" dirty="0">
                <a:solidFill>
                  <a:schemeClr val="tx2"/>
                </a:solidFill>
                <a:effectLst/>
                <a:latin typeface="Roboto" panose="02000000000000000000" pitchFamily="2" charset="0"/>
              </a:rPr>
              <a:t> </a:t>
            </a:r>
            <a:r>
              <a:rPr lang="en-US" sz="1600" b="0" i="0" dirty="0" err="1">
                <a:solidFill>
                  <a:schemeClr val="tx2"/>
                </a:solidFill>
                <a:effectLst/>
                <a:latin typeface="Roboto" panose="02000000000000000000" pitchFamily="2" charset="0"/>
              </a:rPr>
              <a:t>ugovora</a:t>
            </a:r>
            <a:r>
              <a:rPr lang="en-US" sz="1600" b="0" i="0" dirty="0">
                <a:solidFill>
                  <a:schemeClr val="tx2"/>
                </a:solidFill>
                <a:effectLst/>
                <a:latin typeface="Roboto" panose="02000000000000000000" pitchFamily="2" charset="0"/>
              </a:rPr>
              <a:t> o </a:t>
            </a:r>
            <a:r>
              <a:rPr lang="en-US" sz="1600" b="0" i="0" dirty="0" err="1">
                <a:solidFill>
                  <a:schemeClr val="tx2"/>
                </a:solidFill>
                <a:effectLst/>
                <a:latin typeface="Roboto" panose="02000000000000000000" pitchFamily="2" charset="0"/>
              </a:rPr>
              <a:t>osiguranju</a:t>
            </a:r>
            <a:r>
              <a:rPr lang="en-US" sz="1600" b="0" i="0" dirty="0">
                <a:solidFill>
                  <a:schemeClr val="tx2"/>
                </a:solidFill>
                <a:effectLst/>
                <a:latin typeface="Roboto" panose="02000000000000000000" pitchFamily="2" charset="0"/>
              </a:rPr>
              <a:t>. </a:t>
            </a:r>
            <a:r>
              <a:rPr lang="en-US" sz="1600" b="0" i="0" dirty="0" err="1">
                <a:solidFill>
                  <a:schemeClr val="tx2"/>
                </a:solidFill>
                <a:effectLst/>
                <a:latin typeface="Roboto" panose="02000000000000000000" pitchFamily="2" charset="0"/>
              </a:rPr>
              <a:t>Najmanje</a:t>
            </a:r>
            <a:r>
              <a:rPr lang="en-US" sz="1600" b="0" i="0" dirty="0">
                <a:solidFill>
                  <a:schemeClr val="tx2"/>
                </a:solidFill>
                <a:effectLst/>
                <a:latin typeface="Roboto" panose="02000000000000000000" pitchFamily="2" charset="0"/>
              </a:rPr>
              <a:t> </a:t>
            </a:r>
            <a:r>
              <a:rPr lang="en-US" sz="1600" b="0" i="0" dirty="0" err="1">
                <a:solidFill>
                  <a:schemeClr val="tx2"/>
                </a:solidFill>
                <a:effectLst/>
                <a:latin typeface="Roboto" panose="02000000000000000000" pitchFamily="2" charset="0"/>
              </a:rPr>
              <a:t>jedno</a:t>
            </a:r>
            <a:r>
              <a:rPr lang="en-US" sz="1600" b="0" i="0" dirty="0">
                <a:solidFill>
                  <a:schemeClr val="tx2"/>
                </a:solidFill>
                <a:effectLst/>
                <a:latin typeface="Roboto" panose="02000000000000000000" pitchFamily="2" charset="0"/>
              </a:rPr>
              <a:t> od </a:t>
            </a:r>
            <a:r>
              <a:rPr lang="en-US" sz="1600" b="0" i="0" dirty="0" err="1">
                <a:solidFill>
                  <a:schemeClr val="tx2"/>
                </a:solidFill>
                <a:effectLst/>
                <a:latin typeface="Roboto" panose="02000000000000000000" pitchFamily="2" charset="0"/>
              </a:rPr>
              <a:t>sledećeg</a:t>
            </a:r>
            <a:r>
              <a:rPr lang="en-US" sz="1600" b="0" i="0" dirty="0">
                <a:solidFill>
                  <a:schemeClr val="tx2"/>
                </a:solidFill>
                <a:effectLst/>
                <a:latin typeface="Roboto" panose="02000000000000000000" pitchFamily="2" charset="0"/>
              </a:rPr>
              <a:t> bi </a:t>
            </a:r>
            <a:r>
              <a:rPr lang="en-US" sz="1600" b="0" i="0" dirty="0" err="1">
                <a:solidFill>
                  <a:schemeClr val="tx2"/>
                </a:solidFill>
                <a:effectLst/>
                <a:latin typeface="Roboto" panose="02000000000000000000" pitchFamily="2" charset="0"/>
              </a:rPr>
              <a:t>trebalo</a:t>
            </a:r>
            <a:r>
              <a:rPr lang="en-US" sz="1600" b="0" i="0" dirty="0">
                <a:solidFill>
                  <a:schemeClr val="tx2"/>
                </a:solidFill>
                <a:effectLst/>
                <a:latin typeface="Roboto" panose="02000000000000000000" pitchFamily="2" charset="0"/>
              </a:rPr>
              <a:t> da </a:t>
            </a:r>
            <a:r>
              <a:rPr lang="en-US" sz="1600" b="0" i="0" dirty="0" err="1">
                <a:solidFill>
                  <a:schemeClr val="tx2"/>
                </a:solidFill>
                <a:effectLst/>
                <a:latin typeface="Roboto" panose="02000000000000000000" pitchFamily="2" charset="0"/>
              </a:rPr>
              <a:t>bude</a:t>
            </a:r>
            <a:r>
              <a:rPr lang="en-US" sz="1600" b="0" i="0" dirty="0">
                <a:solidFill>
                  <a:schemeClr val="tx2"/>
                </a:solidFill>
                <a:effectLst/>
                <a:latin typeface="Roboto" panose="02000000000000000000" pitchFamily="2" charset="0"/>
              </a:rPr>
              <a:t> </a:t>
            </a:r>
            <a:r>
              <a:rPr lang="en-US" sz="1600" b="0" i="0" dirty="0" err="1">
                <a:solidFill>
                  <a:schemeClr val="tx2"/>
                </a:solidFill>
                <a:effectLst/>
                <a:latin typeface="Roboto" panose="02000000000000000000" pitchFamily="2" charset="0"/>
              </a:rPr>
              <a:t>neizvesno</a:t>
            </a:r>
            <a:r>
              <a:rPr lang="en-US" sz="1600" b="0" i="0" dirty="0">
                <a:solidFill>
                  <a:schemeClr val="tx2"/>
                </a:solidFill>
                <a:effectLst/>
                <a:latin typeface="Roboto" panose="02000000000000000000" pitchFamily="2" charset="0"/>
              </a:rPr>
              <a:t> </a:t>
            </a:r>
            <a:r>
              <a:rPr lang="en-US" sz="1600" b="0" i="0" dirty="0" err="1">
                <a:solidFill>
                  <a:schemeClr val="tx2"/>
                </a:solidFill>
                <a:effectLst/>
                <a:latin typeface="Roboto" panose="02000000000000000000" pitchFamily="2" charset="0"/>
              </a:rPr>
              <a:t>na</a:t>
            </a:r>
            <a:r>
              <a:rPr lang="en-US" sz="1600" b="0" i="0" dirty="0">
                <a:solidFill>
                  <a:schemeClr val="tx2"/>
                </a:solidFill>
                <a:effectLst/>
                <a:latin typeface="Roboto" panose="02000000000000000000" pitchFamily="2" charset="0"/>
              </a:rPr>
              <a:t> </a:t>
            </a:r>
            <a:r>
              <a:rPr lang="en-US" sz="1600" b="0" i="0" dirty="0" err="1">
                <a:solidFill>
                  <a:schemeClr val="tx2"/>
                </a:solidFill>
                <a:effectLst/>
                <a:latin typeface="Roboto" panose="02000000000000000000" pitchFamily="2" charset="0"/>
              </a:rPr>
              <a:t>početku</a:t>
            </a:r>
            <a:r>
              <a:rPr lang="en-US" sz="1600" b="0" i="0" dirty="0">
                <a:solidFill>
                  <a:schemeClr val="tx2"/>
                </a:solidFill>
                <a:effectLst/>
                <a:latin typeface="Roboto" panose="02000000000000000000" pitchFamily="2" charset="0"/>
              </a:rPr>
              <a:t>:</a:t>
            </a:r>
            <a:endParaRPr lang="sr-Latn-CS" sz="1600" b="0" i="0" dirty="0">
              <a:solidFill>
                <a:schemeClr val="tx2"/>
              </a:solidFill>
              <a:effectLst/>
              <a:latin typeface="Roboto" panose="02000000000000000000" pitchFamily="2" charset="0"/>
            </a:endParaRPr>
          </a:p>
          <a:p>
            <a:pPr marL="285750" indent="-285750">
              <a:spcAft>
                <a:spcPts val="1000"/>
              </a:spcAft>
              <a:buSzPct val="100000"/>
              <a:buFont typeface="Arial" panose="020B0604020202020204" pitchFamily="34" charset="0"/>
              <a:buChar char="•"/>
              <a:tabLst>
                <a:tab pos="5029200" algn="r"/>
              </a:tabLst>
            </a:pPr>
            <a:r>
              <a:rPr lang="sr-Latn-CS" sz="1600" b="1" dirty="0">
                <a:solidFill>
                  <a:srgbClr val="86BC25"/>
                </a:solidFill>
                <a:latin typeface="Roboto" panose="02000000000000000000" pitchFamily="2" charset="0"/>
              </a:rPr>
              <a:t>Da li će </a:t>
            </a:r>
            <a:r>
              <a:rPr lang="en-US" sz="1600" b="0" i="0" dirty="0" err="1">
                <a:solidFill>
                  <a:schemeClr val="tx2"/>
                </a:solidFill>
                <a:effectLst/>
                <a:latin typeface="Roboto" panose="02000000000000000000" pitchFamily="2" charset="0"/>
              </a:rPr>
              <a:t>nastupiti</a:t>
            </a:r>
            <a:r>
              <a:rPr lang="en-US" sz="1600" b="0" i="0" dirty="0">
                <a:solidFill>
                  <a:schemeClr val="tx2"/>
                </a:solidFill>
                <a:effectLst/>
                <a:latin typeface="Roboto" panose="02000000000000000000" pitchFamily="2" charset="0"/>
              </a:rPr>
              <a:t> </a:t>
            </a:r>
            <a:r>
              <a:rPr lang="en-US" sz="1600" b="0" i="0" dirty="0" err="1">
                <a:solidFill>
                  <a:schemeClr val="tx2"/>
                </a:solidFill>
                <a:effectLst/>
                <a:latin typeface="Roboto" panose="02000000000000000000" pitchFamily="2" charset="0"/>
              </a:rPr>
              <a:t>osigurani</a:t>
            </a:r>
            <a:r>
              <a:rPr lang="en-US" sz="1600" b="0" i="0" dirty="0">
                <a:solidFill>
                  <a:schemeClr val="tx2"/>
                </a:solidFill>
                <a:effectLst/>
                <a:latin typeface="Roboto" panose="02000000000000000000" pitchFamily="2" charset="0"/>
              </a:rPr>
              <a:t> </a:t>
            </a:r>
            <a:r>
              <a:rPr lang="en-US" sz="1600" b="0" i="0" dirty="0" err="1">
                <a:solidFill>
                  <a:schemeClr val="tx2"/>
                </a:solidFill>
                <a:effectLst/>
                <a:latin typeface="Roboto" panose="02000000000000000000" pitchFamily="2" charset="0"/>
              </a:rPr>
              <a:t>slučaj</a:t>
            </a:r>
            <a:r>
              <a:rPr lang="en-US" sz="1600" b="0" i="0" dirty="0">
                <a:solidFill>
                  <a:schemeClr val="tx2"/>
                </a:solidFill>
                <a:effectLst/>
                <a:latin typeface="Roboto" panose="02000000000000000000" pitchFamily="2" charset="0"/>
              </a:rPr>
              <a:t> </a:t>
            </a:r>
            <a:endParaRPr lang="sr-Latn-CS" sz="1600" b="0" i="0" dirty="0">
              <a:solidFill>
                <a:schemeClr val="tx2"/>
              </a:solidFill>
              <a:effectLst/>
              <a:latin typeface="Roboto" panose="02000000000000000000" pitchFamily="2" charset="0"/>
            </a:endParaRPr>
          </a:p>
          <a:p>
            <a:pPr marL="285750" indent="-285750">
              <a:spcAft>
                <a:spcPts val="1000"/>
              </a:spcAft>
              <a:buSzPct val="100000"/>
              <a:buFont typeface="Arial" panose="020B0604020202020204" pitchFamily="34" charset="0"/>
              <a:buChar char="•"/>
              <a:tabLst>
                <a:tab pos="5029200" algn="r"/>
              </a:tabLst>
            </a:pPr>
            <a:r>
              <a:rPr lang="en-US" sz="1600" b="1" i="0" dirty="0" err="1">
                <a:solidFill>
                  <a:srgbClr val="86BC25"/>
                </a:solidFill>
                <a:effectLst/>
                <a:latin typeface="Roboto" panose="02000000000000000000" pitchFamily="2" charset="0"/>
              </a:rPr>
              <a:t>Kada</a:t>
            </a:r>
            <a:r>
              <a:rPr lang="en-US" sz="1600" b="1" i="0" dirty="0">
                <a:solidFill>
                  <a:srgbClr val="86BC25"/>
                </a:solidFill>
                <a:effectLst/>
                <a:latin typeface="Roboto" panose="02000000000000000000" pitchFamily="2" charset="0"/>
              </a:rPr>
              <a:t> </a:t>
            </a:r>
            <a:r>
              <a:rPr lang="en-US" sz="1600" b="1" i="0" dirty="0" err="1">
                <a:solidFill>
                  <a:srgbClr val="86BC25"/>
                </a:solidFill>
                <a:effectLst/>
                <a:latin typeface="Roboto" panose="02000000000000000000" pitchFamily="2" charset="0"/>
              </a:rPr>
              <a:t>će</a:t>
            </a:r>
            <a:r>
              <a:rPr lang="en-US" sz="1600" b="1" i="0" dirty="0">
                <a:solidFill>
                  <a:srgbClr val="86BC25"/>
                </a:solidFill>
                <a:effectLst/>
                <a:latin typeface="Roboto" panose="02000000000000000000" pitchFamily="2" charset="0"/>
              </a:rPr>
              <a:t> </a:t>
            </a:r>
            <a:r>
              <a:rPr lang="en-US" sz="1600" b="0" i="0" dirty="0" err="1">
                <a:solidFill>
                  <a:schemeClr val="tx2"/>
                </a:solidFill>
                <a:effectLst/>
                <a:latin typeface="Roboto" panose="02000000000000000000" pitchFamily="2" charset="0"/>
              </a:rPr>
              <a:t>nastupiti</a:t>
            </a:r>
            <a:r>
              <a:rPr lang="en-US" sz="1600" b="0" i="0" dirty="0">
                <a:solidFill>
                  <a:schemeClr val="tx2"/>
                </a:solidFill>
                <a:effectLst/>
                <a:latin typeface="Roboto" panose="02000000000000000000" pitchFamily="2" charset="0"/>
              </a:rPr>
              <a:t> </a:t>
            </a:r>
            <a:r>
              <a:rPr lang="en-US" sz="1600" b="0" i="0" dirty="0" err="1">
                <a:solidFill>
                  <a:schemeClr val="tx2"/>
                </a:solidFill>
                <a:effectLst/>
                <a:latin typeface="Roboto" panose="02000000000000000000" pitchFamily="2" charset="0"/>
              </a:rPr>
              <a:t>osigurani</a:t>
            </a:r>
            <a:r>
              <a:rPr lang="en-US" sz="1600" b="0" i="0" dirty="0">
                <a:solidFill>
                  <a:schemeClr val="tx2"/>
                </a:solidFill>
                <a:effectLst/>
                <a:latin typeface="Roboto" panose="02000000000000000000" pitchFamily="2" charset="0"/>
              </a:rPr>
              <a:t> </a:t>
            </a:r>
            <a:r>
              <a:rPr lang="en-US" sz="1600" b="0" i="0" dirty="0" err="1">
                <a:solidFill>
                  <a:schemeClr val="tx2"/>
                </a:solidFill>
                <a:effectLst/>
                <a:latin typeface="Roboto" panose="02000000000000000000" pitchFamily="2" charset="0"/>
              </a:rPr>
              <a:t>slučaj</a:t>
            </a:r>
            <a:r>
              <a:rPr lang="en-US" sz="1600" b="0" i="0" dirty="0">
                <a:solidFill>
                  <a:schemeClr val="tx2"/>
                </a:solidFill>
                <a:effectLst/>
                <a:latin typeface="Roboto" panose="02000000000000000000" pitchFamily="2" charset="0"/>
              </a:rPr>
              <a:t> </a:t>
            </a:r>
            <a:endParaRPr lang="sr-Latn-CS" sz="1600" dirty="0">
              <a:solidFill>
                <a:schemeClr val="tx2"/>
              </a:solidFill>
              <a:latin typeface="Roboto" panose="02000000000000000000" pitchFamily="2" charset="0"/>
            </a:endParaRPr>
          </a:p>
          <a:p>
            <a:pPr marL="285750" indent="-285750">
              <a:spcAft>
                <a:spcPts val="1000"/>
              </a:spcAft>
              <a:buSzPct val="100000"/>
              <a:buFont typeface="Arial" panose="020B0604020202020204" pitchFamily="34" charset="0"/>
              <a:buChar char="•"/>
              <a:tabLst>
                <a:tab pos="5029200" algn="r"/>
              </a:tabLst>
            </a:pPr>
            <a:r>
              <a:rPr lang="en-US" sz="1600" b="1" i="0" dirty="0">
                <a:solidFill>
                  <a:srgbClr val="86BC25"/>
                </a:solidFill>
                <a:effectLst/>
                <a:latin typeface="Roboto" panose="02000000000000000000" pitchFamily="2" charset="0"/>
              </a:rPr>
              <a:t>Koliko </a:t>
            </a:r>
            <a:r>
              <a:rPr lang="en-US" sz="1600" b="1" i="0" dirty="0" err="1">
                <a:solidFill>
                  <a:srgbClr val="86BC25"/>
                </a:solidFill>
                <a:effectLst/>
                <a:latin typeface="Roboto" panose="02000000000000000000" pitchFamily="2" charset="0"/>
              </a:rPr>
              <a:t>će</a:t>
            </a:r>
            <a:r>
              <a:rPr lang="en-US" sz="1600" b="1" i="0" dirty="0">
                <a:solidFill>
                  <a:srgbClr val="86BC25"/>
                </a:solidFill>
                <a:effectLst/>
                <a:latin typeface="Roboto" panose="02000000000000000000" pitchFamily="2" charset="0"/>
              </a:rPr>
              <a:t> </a:t>
            </a:r>
            <a:r>
              <a:rPr lang="en-US" sz="1600" b="0" i="0" dirty="0" err="1">
                <a:solidFill>
                  <a:schemeClr val="tx2"/>
                </a:solidFill>
                <a:effectLst/>
                <a:latin typeface="Roboto" panose="02000000000000000000" pitchFamily="2" charset="0"/>
              </a:rPr>
              <a:t>osiguravač</a:t>
            </a:r>
            <a:r>
              <a:rPr lang="en-US" sz="1600" b="0" i="0" dirty="0">
                <a:solidFill>
                  <a:schemeClr val="tx2"/>
                </a:solidFill>
                <a:effectLst/>
                <a:latin typeface="Roboto" panose="02000000000000000000" pitchFamily="2" charset="0"/>
              </a:rPr>
              <a:t> </a:t>
            </a:r>
            <a:r>
              <a:rPr lang="en-US" sz="1600" b="0" i="0" dirty="0" err="1">
                <a:solidFill>
                  <a:schemeClr val="tx2"/>
                </a:solidFill>
                <a:effectLst/>
                <a:latin typeface="Roboto" panose="02000000000000000000" pitchFamily="2" charset="0"/>
              </a:rPr>
              <a:t>morati</a:t>
            </a:r>
            <a:r>
              <a:rPr lang="en-US" sz="1600" b="0" i="0" dirty="0">
                <a:solidFill>
                  <a:schemeClr val="tx2"/>
                </a:solidFill>
                <a:effectLst/>
                <a:latin typeface="Roboto" panose="02000000000000000000" pitchFamily="2" charset="0"/>
              </a:rPr>
              <a:t> da </a:t>
            </a:r>
            <a:r>
              <a:rPr lang="en-US" sz="1600" b="0" i="0" dirty="0" err="1">
                <a:solidFill>
                  <a:schemeClr val="tx2"/>
                </a:solidFill>
                <a:effectLst/>
                <a:latin typeface="Roboto" panose="02000000000000000000" pitchFamily="2" charset="0"/>
              </a:rPr>
              <a:t>plati</a:t>
            </a:r>
            <a:r>
              <a:rPr lang="en-US" sz="1600" b="0" i="0" dirty="0">
                <a:solidFill>
                  <a:schemeClr val="tx2"/>
                </a:solidFill>
                <a:effectLst/>
                <a:latin typeface="Roboto" panose="02000000000000000000" pitchFamily="2" charset="0"/>
              </a:rPr>
              <a:t> </a:t>
            </a:r>
            <a:r>
              <a:rPr lang="en-US" sz="1600" b="0" i="0" dirty="0" err="1">
                <a:solidFill>
                  <a:schemeClr val="tx2"/>
                </a:solidFill>
                <a:effectLst/>
                <a:latin typeface="Roboto" panose="02000000000000000000" pitchFamily="2" charset="0"/>
              </a:rPr>
              <a:t>ako</a:t>
            </a:r>
            <a:r>
              <a:rPr lang="en-US" sz="1600" b="0" i="0" dirty="0">
                <a:solidFill>
                  <a:schemeClr val="tx2"/>
                </a:solidFill>
                <a:effectLst/>
                <a:latin typeface="Roboto" panose="02000000000000000000" pitchFamily="2" charset="0"/>
              </a:rPr>
              <a:t> </a:t>
            </a:r>
            <a:r>
              <a:rPr lang="en-US" sz="1600" b="0" i="0" dirty="0" err="1">
                <a:solidFill>
                  <a:schemeClr val="tx2"/>
                </a:solidFill>
                <a:effectLst/>
                <a:latin typeface="Roboto" panose="02000000000000000000" pitchFamily="2" charset="0"/>
              </a:rPr>
              <a:t>dođe</a:t>
            </a:r>
            <a:r>
              <a:rPr lang="en-US" sz="1600" b="0" i="0" dirty="0">
                <a:solidFill>
                  <a:schemeClr val="tx2"/>
                </a:solidFill>
                <a:effectLst/>
                <a:latin typeface="Roboto" panose="02000000000000000000" pitchFamily="2" charset="0"/>
              </a:rPr>
              <a:t> do </a:t>
            </a:r>
            <a:r>
              <a:rPr lang="en-US" sz="1600" b="0" i="0" dirty="0" err="1">
                <a:solidFill>
                  <a:schemeClr val="tx2"/>
                </a:solidFill>
                <a:effectLst/>
                <a:latin typeface="Roboto" panose="02000000000000000000" pitchFamily="2" charset="0"/>
              </a:rPr>
              <a:t>osiguranog</a:t>
            </a:r>
            <a:r>
              <a:rPr lang="en-US" sz="1600" b="0" i="0" dirty="0">
                <a:solidFill>
                  <a:schemeClr val="tx2"/>
                </a:solidFill>
                <a:effectLst/>
                <a:latin typeface="Roboto" panose="02000000000000000000" pitchFamily="2" charset="0"/>
              </a:rPr>
              <a:t> </a:t>
            </a:r>
            <a:r>
              <a:rPr lang="en-US" sz="1600" b="0" i="0" dirty="0" err="1">
                <a:solidFill>
                  <a:schemeClr val="tx2"/>
                </a:solidFill>
                <a:effectLst/>
                <a:latin typeface="Roboto" panose="02000000000000000000" pitchFamily="2" charset="0"/>
              </a:rPr>
              <a:t>slučaja</a:t>
            </a:r>
            <a:endParaRPr lang="en-US" sz="1600" dirty="0">
              <a:solidFill>
                <a:schemeClr val="tx2"/>
              </a:solidFill>
              <a:cs typeface="Calibri Light" panose="020F0302020204030204" pitchFamily="34" charset="0"/>
            </a:endParaRPr>
          </a:p>
          <a:p>
            <a:pPr>
              <a:spcAft>
                <a:spcPts val="1000"/>
              </a:spcAft>
              <a:buSzPct val="100000"/>
              <a:tabLst>
                <a:tab pos="5029200" algn="r"/>
              </a:tabLst>
            </a:pPr>
            <a:endParaRPr lang="en-US" sz="1600" dirty="0">
              <a:solidFill>
                <a:schemeClr val="tx1"/>
              </a:solidFill>
              <a:cs typeface="Calibri Light" panose="020F0302020204030204" pitchFamily="34" charset="0"/>
            </a:endParaRPr>
          </a:p>
        </p:txBody>
      </p:sp>
      <p:cxnSp>
        <p:nvCxnSpPr>
          <p:cNvPr id="12" name="Straight Arrow Connector 11">
            <a:extLst>
              <a:ext uri="{FF2B5EF4-FFF2-40B4-BE49-F238E27FC236}">
                <a16:creationId xmlns:a16="http://schemas.microsoft.com/office/drawing/2014/main" id="{DCF98A92-988F-BDAE-14D3-60AA254AEEE3}"/>
              </a:ext>
            </a:extLst>
          </p:cNvPr>
          <p:cNvCxnSpPr>
            <a:cxnSpLocks/>
            <a:endCxn id="5" idx="1"/>
          </p:cNvCxnSpPr>
          <p:nvPr/>
        </p:nvCxnSpPr>
        <p:spPr>
          <a:xfrm>
            <a:off x="5457825" y="3691280"/>
            <a:ext cx="707335"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E39A33B-7ECF-942C-6FF3-651A9B929A52}"/>
              </a:ext>
            </a:extLst>
          </p:cNvPr>
          <p:cNvPicPr>
            <a:picLocks noChangeAspect="1"/>
          </p:cNvPicPr>
          <p:nvPr/>
        </p:nvPicPr>
        <p:blipFill>
          <a:blip r:embed="rId7"/>
          <a:stretch>
            <a:fillRect/>
          </a:stretch>
        </p:blipFill>
        <p:spPr>
          <a:xfrm>
            <a:off x="1639310" y="6420774"/>
            <a:ext cx="999115" cy="284687"/>
          </a:xfrm>
          <a:prstGeom prst="rect">
            <a:avLst/>
          </a:prstGeom>
        </p:spPr>
      </p:pic>
      <p:sp>
        <p:nvSpPr>
          <p:cNvPr id="15" name="Rectangle 14">
            <a:extLst>
              <a:ext uri="{FF2B5EF4-FFF2-40B4-BE49-F238E27FC236}">
                <a16:creationId xmlns:a16="http://schemas.microsoft.com/office/drawing/2014/main" id="{591DC049-41F8-AC82-1DEB-39B85BE7F6F1}"/>
              </a:ext>
            </a:extLst>
          </p:cNvPr>
          <p:cNvSpPr/>
          <p:nvPr/>
        </p:nvSpPr>
        <p:spPr bwMode="gray">
          <a:xfrm>
            <a:off x="715084" y="1260341"/>
            <a:ext cx="11021730" cy="34938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0" tIns="0" rIns="0" bIns="0" rtlCol="0">
            <a:normAutofit fontScale="85000" lnSpcReduction="10000"/>
          </a:bodyPr>
          <a:lstStyle/>
          <a:p>
            <a:pPr>
              <a:spcAft>
                <a:spcPts val="1000"/>
              </a:spcAft>
              <a:buSzPct val="100000"/>
              <a:tabLst>
                <a:tab pos="5029200" algn="r"/>
              </a:tabLst>
            </a:pPr>
            <a:r>
              <a:rPr lang="sr-Latn-CS" sz="1600" dirty="0">
                <a:solidFill>
                  <a:schemeClr val="tx2"/>
                </a:solidFill>
                <a:latin typeface="Roboto" panose="02000000000000000000" pitchFamily="2" charset="0"/>
              </a:rPr>
              <a:t>Ugovor o osiguranju, preuzima </a:t>
            </a:r>
            <a:r>
              <a:rPr lang="sr-Latn-CS" sz="1600" dirty="0">
                <a:solidFill>
                  <a:srgbClr val="86BC25"/>
                </a:solidFill>
                <a:latin typeface="Roboto" panose="02000000000000000000" pitchFamily="2" charset="0"/>
              </a:rPr>
              <a:t>rizik</a:t>
            </a:r>
            <a:r>
              <a:rPr lang="sr-Latn-CS" sz="1600" dirty="0">
                <a:solidFill>
                  <a:schemeClr val="tx2"/>
                </a:solidFill>
                <a:latin typeface="Roboto" panose="02000000000000000000" pitchFamily="2" charset="0"/>
              </a:rPr>
              <a:t> osiguranika ukoliko se </a:t>
            </a:r>
            <a:r>
              <a:rPr lang="sr-Latn-CS" sz="1600" b="1" dirty="0">
                <a:solidFill>
                  <a:srgbClr val="86BC25"/>
                </a:solidFill>
                <a:latin typeface="Roboto" panose="02000000000000000000" pitchFamily="2" charset="0"/>
              </a:rPr>
              <a:t>osigurani događaj </a:t>
            </a:r>
            <a:r>
              <a:rPr lang="sr-Latn-CS" sz="1600" dirty="0">
                <a:solidFill>
                  <a:schemeClr val="tx2"/>
                </a:solidFill>
                <a:latin typeface="Roboto" panose="02000000000000000000" pitchFamily="2" charset="0"/>
              </a:rPr>
              <a:t>ostvari, koji mora da bude prisutan i pre sklapanja ugovora. </a:t>
            </a:r>
            <a:endParaRPr lang="en-US" sz="1600" dirty="0">
              <a:solidFill>
                <a:schemeClr val="tx2"/>
              </a:solidFill>
              <a:latin typeface="Roboto" panose="02000000000000000000" pitchFamily="2" charset="0"/>
            </a:endParaRPr>
          </a:p>
          <a:p>
            <a:pPr>
              <a:spcAft>
                <a:spcPts val="1000"/>
              </a:spcAft>
              <a:buSzPct val="100000"/>
              <a:tabLst>
                <a:tab pos="5029200" algn="r"/>
              </a:tabLst>
            </a:pPr>
            <a:endParaRPr lang="en-US" sz="1600" dirty="0">
              <a:solidFill>
                <a:schemeClr val="tx1"/>
              </a:solidFill>
              <a:cs typeface="Calibri Light" panose="020F0302020204030204" pitchFamily="34" charset="0"/>
            </a:endParaRPr>
          </a:p>
        </p:txBody>
      </p:sp>
      <p:sp>
        <p:nvSpPr>
          <p:cNvPr id="22" name="Rectangle 21">
            <a:extLst>
              <a:ext uri="{FF2B5EF4-FFF2-40B4-BE49-F238E27FC236}">
                <a16:creationId xmlns:a16="http://schemas.microsoft.com/office/drawing/2014/main" id="{E73F633B-84FD-D823-908C-7AF72FD7BB4F}"/>
              </a:ext>
            </a:extLst>
          </p:cNvPr>
          <p:cNvSpPr/>
          <p:nvPr/>
        </p:nvSpPr>
        <p:spPr bwMode="gray">
          <a:xfrm>
            <a:off x="715084" y="5892930"/>
            <a:ext cx="11021730" cy="34938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0" tIns="0" rIns="0" bIns="0" rtlCol="0">
            <a:normAutofit fontScale="85000" lnSpcReduction="10000"/>
          </a:bodyPr>
          <a:lstStyle/>
          <a:p>
            <a:pPr>
              <a:spcAft>
                <a:spcPts val="1000"/>
              </a:spcAft>
              <a:buSzPct val="100000"/>
              <a:tabLst>
                <a:tab pos="5029200" algn="r"/>
              </a:tabLst>
            </a:pPr>
            <a:r>
              <a:rPr lang="sr-Latn-CS" sz="1600" b="1" dirty="0">
                <a:solidFill>
                  <a:schemeClr val="tx2"/>
                </a:solidFill>
                <a:latin typeface="Roboto" panose="02000000000000000000" pitchFamily="2" charset="0"/>
              </a:rPr>
              <a:t>Rizik je značajan </a:t>
            </a:r>
            <a:r>
              <a:rPr lang="sr-Latn-CS" sz="1600" dirty="0">
                <a:solidFill>
                  <a:schemeClr val="tx2"/>
                </a:solidFill>
                <a:latin typeface="Roboto" panose="02000000000000000000" pitchFamily="2" charset="0"/>
              </a:rPr>
              <a:t>ukoliko postoji </a:t>
            </a:r>
            <a:r>
              <a:rPr lang="sr-Latn-CS" sz="1600" b="1" dirty="0">
                <a:solidFill>
                  <a:srgbClr val="86BC25"/>
                </a:solidFill>
                <a:latin typeface="Roboto" panose="02000000000000000000" pitchFamily="2" charset="0"/>
              </a:rPr>
              <a:t>minimum jedan scenario </a:t>
            </a:r>
            <a:r>
              <a:rPr lang="sr-Latn-CS" sz="1600" dirty="0">
                <a:solidFill>
                  <a:schemeClr val="tx2"/>
                </a:solidFill>
                <a:latin typeface="Roboto" panose="02000000000000000000" pitchFamily="2" charset="0"/>
              </a:rPr>
              <a:t>u kome je ugovarač polise (Društvo) </a:t>
            </a:r>
            <a:r>
              <a:rPr lang="sr-Latn-CS" sz="1600" b="1" dirty="0">
                <a:solidFill>
                  <a:srgbClr val="86BC25"/>
                </a:solidFill>
                <a:latin typeface="Roboto" panose="02000000000000000000" pitchFamily="2" charset="0"/>
              </a:rPr>
              <a:t>izloženo gubitku </a:t>
            </a:r>
            <a:r>
              <a:rPr lang="sr-Latn-CS" sz="1600" dirty="0">
                <a:solidFill>
                  <a:schemeClr val="tx2"/>
                </a:solidFill>
                <a:latin typeface="Roboto" panose="02000000000000000000" pitchFamily="2" charset="0"/>
              </a:rPr>
              <a:t>po sadašnjoj vrednosti. </a:t>
            </a:r>
            <a:endParaRPr lang="en-US" sz="1600" dirty="0">
              <a:solidFill>
                <a:schemeClr val="tx2"/>
              </a:solidFill>
              <a:latin typeface="Roboto" panose="02000000000000000000" pitchFamily="2" charset="0"/>
            </a:endParaRPr>
          </a:p>
          <a:p>
            <a:pPr>
              <a:spcAft>
                <a:spcPts val="1000"/>
              </a:spcAft>
              <a:buSzPct val="100000"/>
              <a:tabLst>
                <a:tab pos="5029200" algn="r"/>
              </a:tabLst>
            </a:pPr>
            <a:endParaRPr lang="en-US" sz="1600" dirty="0">
              <a:solidFill>
                <a:schemeClr val="tx1"/>
              </a:solidFill>
              <a:cs typeface="Calibri Light" panose="020F0302020204030204" pitchFamily="34" charset="0"/>
            </a:endParaRPr>
          </a:p>
        </p:txBody>
      </p:sp>
    </p:spTree>
    <p:extLst>
      <p:ext uri="{BB962C8B-B14F-4D97-AF65-F5344CB8AC3E}">
        <p14:creationId xmlns:p14="http://schemas.microsoft.com/office/powerpoint/2010/main" val="176061958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FC0D970-4041-C29E-AB36-3ADBD3792ED6}"/>
              </a:ext>
            </a:extLst>
          </p:cNvPr>
          <p:cNvSpPr>
            <a:spLocks noGrp="1"/>
          </p:cNvSpPr>
          <p:nvPr>
            <p:ph type="body" sz="quarter" idx="13"/>
          </p:nvPr>
        </p:nvSpPr>
        <p:spPr/>
        <p:txBody>
          <a:bodyPr/>
          <a:lstStyle/>
          <a:p>
            <a:r>
              <a:rPr lang="sr-Latn-CS" dirty="0">
                <a:solidFill>
                  <a:schemeClr val="bg2">
                    <a:lumMod val="20000"/>
                    <a:lumOff val="80000"/>
                  </a:schemeClr>
                </a:solidFill>
              </a:rPr>
              <a:t>Interakcija MSFI 9 i MSFI 17</a:t>
            </a:r>
            <a:endParaRPr lang="en-US" dirty="0">
              <a:solidFill>
                <a:schemeClr val="bg2">
                  <a:lumMod val="20000"/>
                  <a:lumOff val="80000"/>
                </a:schemeClr>
              </a:solidFill>
            </a:endParaRPr>
          </a:p>
        </p:txBody>
      </p:sp>
      <p:sp>
        <p:nvSpPr>
          <p:cNvPr id="3" name="Title 2">
            <a:extLst>
              <a:ext uri="{FF2B5EF4-FFF2-40B4-BE49-F238E27FC236}">
                <a16:creationId xmlns:a16="http://schemas.microsoft.com/office/drawing/2014/main" id="{45A3C725-6E76-6CA3-3E60-5A8A4C6280EC}"/>
              </a:ext>
            </a:extLst>
          </p:cNvPr>
          <p:cNvSpPr>
            <a:spLocks noGrp="1"/>
          </p:cNvSpPr>
          <p:nvPr>
            <p:ph type="title"/>
          </p:nvPr>
        </p:nvSpPr>
        <p:spPr>
          <a:xfrm>
            <a:off x="501650" y="247035"/>
            <a:ext cx="11162349" cy="698501"/>
          </a:xfrm>
        </p:spPr>
        <p:txBody>
          <a:bodyPr/>
          <a:lstStyle/>
          <a:p>
            <a:r>
              <a:rPr lang="sr-Latn-CS" dirty="0"/>
              <a:t>Finansijske garancije 	</a:t>
            </a:r>
            <a:endParaRPr lang="en-US" dirty="0"/>
          </a:p>
        </p:txBody>
      </p:sp>
      <p:sp>
        <p:nvSpPr>
          <p:cNvPr id="5" name="Rectangle 4">
            <a:extLst>
              <a:ext uri="{FF2B5EF4-FFF2-40B4-BE49-F238E27FC236}">
                <a16:creationId xmlns:a16="http://schemas.microsoft.com/office/drawing/2014/main" id="{CEEF52BF-E20E-FA91-9150-2EF33DC156EE}"/>
              </a:ext>
            </a:extLst>
          </p:cNvPr>
          <p:cNvSpPr/>
          <p:nvPr/>
        </p:nvSpPr>
        <p:spPr bwMode="gray">
          <a:xfrm>
            <a:off x="814725" y="1728729"/>
            <a:ext cx="2159291" cy="1138882"/>
          </a:xfrm>
          <a:prstGeom prst="rect">
            <a:avLst/>
          </a:prstGeom>
          <a:solidFill>
            <a:srgbClr val="92D050"/>
          </a:solidFill>
          <a:ln>
            <a:solidFill>
              <a:schemeClr val="accent1"/>
            </a:solidFill>
            <a:headEnd/>
            <a:tailEnd/>
          </a:ln>
        </p:spPr>
        <p:style>
          <a:lnRef idx="2">
            <a:schemeClr val="accent1"/>
          </a:lnRef>
          <a:fillRef idx="1">
            <a:schemeClr val="lt1"/>
          </a:fillRef>
          <a:effectRef idx="0">
            <a:schemeClr val="accent1"/>
          </a:effectRef>
          <a:fontRef idx="minor">
            <a:schemeClr val="dk1"/>
          </a:fontRef>
        </p:style>
        <p:txBody>
          <a:bodyPr wrap="square" lIns="88900" tIns="88900" rIns="88900" bIns="88900" rtlCol="0" anchor="ctr"/>
          <a:lstStyle/>
          <a:p>
            <a:pPr algn="ctr">
              <a:lnSpc>
                <a:spcPct val="106000"/>
              </a:lnSpc>
              <a:buFont typeface="Wingdings 2" pitchFamily="18" charset="2"/>
              <a:buNone/>
            </a:pPr>
            <a:r>
              <a:rPr lang="sr-Latn-CS" sz="1600" dirty="0">
                <a:ln w="0"/>
                <a:solidFill>
                  <a:schemeClr val="tx1"/>
                </a:solidFill>
                <a:effectLst>
                  <a:outerShdw blurRad="38100" dist="19050" dir="2700000" algn="tl" rotWithShape="0">
                    <a:schemeClr val="dk1">
                      <a:alpha val="40000"/>
                    </a:schemeClr>
                  </a:outerShdw>
                </a:effectLst>
              </a:rPr>
              <a:t>Finansijske garancije </a:t>
            </a:r>
            <a:endParaRPr lang="en-US" sz="1600" dirty="0">
              <a:ln w="0"/>
              <a:solidFill>
                <a:schemeClr val="tx1"/>
              </a:solidFill>
              <a:effectLst>
                <a:outerShdw blurRad="38100" dist="19050" dir="2700000" algn="tl" rotWithShape="0">
                  <a:schemeClr val="dk1">
                    <a:alpha val="40000"/>
                  </a:schemeClr>
                </a:outerShdw>
              </a:effectLst>
            </a:endParaRPr>
          </a:p>
        </p:txBody>
      </p:sp>
      <p:sp>
        <p:nvSpPr>
          <p:cNvPr id="6" name="Rectangle 5">
            <a:extLst>
              <a:ext uri="{FF2B5EF4-FFF2-40B4-BE49-F238E27FC236}">
                <a16:creationId xmlns:a16="http://schemas.microsoft.com/office/drawing/2014/main" id="{32BF71A2-F4FA-3124-DA6A-3591E13E5655}"/>
              </a:ext>
            </a:extLst>
          </p:cNvPr>
          <p:cNvSpPr/>
          <p:nvPr/>
        </p:nvSpPr>
        <p:spPr bwMode="gray">
          <a:xfrm>
            <a:off x="814725" y="3827052"/>
            <a:ext cx="1516974" cy="1138881"/>
          </a:xfrm>
          <a:prstGeom prst="rect">
            <a:avLst/>
          </a:prstGeom>
          <a:solidFill>
            <a:srgbClr val="92D050"/>
          </a:solidFill>
          <a:ln>
            <a:solidFill>
              <a:schemeClr val="accent1"/>
            </a:solidFill>
            <a:headEnd/>
            <a:tailEnd/>
          </a:ln>
        </p:spPr>
        <p:style>
          <a:lnRef idx="2">
            <a:schemeClr val="accent1"/>
          </a:lnRef>
          <a:fillRef idx="1">
            <a:schemeClr val="lt1"/>
          </a:fillRef>
          <a:effectRef idx="0">
            <a:schemeClr val="accent1"/>
          </a:effectRef>
          <a:fontRef idx="minor">
            <a:schemeClr val="dk1"/>
          </a:fontRef>
        </p:style>
        <p:txBody>
          <a:bodyPr wrap="square" lIns="88900" tIns="88900" rIns="88900" bIns="88900" rtlCol="0" anchor="ctr"/>
          <a:lstStyle/>
          <a:p>
            <a:pPr algn="ctr">
              <a:lnSpc>
                <a:spcPct val="106000"/>
              </a:lnSpc>
              <a:buFont typeface="Wingdings 2" pitchFamily="18" charset="2"/>
              <a:buNone/>
            </a:pPr>
            <a:r>
              <a:rPr lang="sr-Latn-CS" sz="1600" dirty="0">
                <a:ln w="0"/>
                <a:solidFill>
                  <a:schemeClr val="tx1"/>
                </a:solidFill>
                <a:effectLst>
                  <a:outerShdw blurRad="38100" dist="19050" dir="2700000" algn="tl" rotWithShape="0">
                    <a:schemeClr val="dk1">
                      <a:alpha val="40000"/>
                    </a:schemeClr>
                  </a:outerShdw>
                </a:effectLst>
              </a:rPr>
              <a:t>Ostale garancije – obveznice izvršenja</a:t>
            </a:r>
          </a:p>
        </p:txBody>
      </p:sp>
      <p:sp>
        <p:nvSpPr>
          <p:cNvPr id="7" name="Rectangle 6">
            <a:extLst>
              <a:ext uri="{FF2B5EF4-FFF2-40B4-BE49-F238E27FC236}">
                <a16:creationId xmlns:a16="http://schemas.microsoft.com/office/drawing/2014/main" id="{DE4C29CE-92F3-E73E-D16D-86D328C017CB}"/>
              </a:ext>
            </a:extLst>
          </p:cNvPr>
          <p:cNvSpPr/>
          <p:nvPr/>
        </p:nvSpPr>
        <p:spPr bwMode="gray">
          <a:xfrm>
            <a:off x="5091677" y="1350101"/>
            <a:ext cx="2226347" cy="757255"/>
          </a:xfrm>
          <a:prstGeom prst="rect">
            <a:avLst/>
          </a:prstGeom>
          <a:solidFill>
            <a:srgbClr val="26890D"/>
          </a:solidFill>
          <a:ln>
            <a:solidFill>
              <a:schemeClr val="accent1"/>
            </a:solidFill>
            <a:headEnd/>
            <a:tailEnd/>
          </a:ln>
        </p:spPr>
        <p:style>
          <a:lnRef idx="2">
            <a:schemeClr val="accent1"/>
          </a:lnRef>
          <a:fillRef idx="1">
            <a:schemeClr val="lt1"/>
          </a:fillRef>
          <a:effectRef idx="0">
            <a:schemeClr val="accent1"/>
          </a:effectRef>
          <a:fontRef idx="minor">
            <a:schemeClr val="dk1"/>
          </a:fontRef>
        </p:style>
        <p:txBody>
          <a:bodyPr wrap="square" lIns="88900" tIns="88900" rIns="88900" bIns="88900" rtlCol="0" anchor="ctr"/>
          <a:lstStyle/>
          <a:p>
            <a:pPr algn="ctr">
              <a:lnSpc>
                <a:spcPct val="106000"/>
              </a:lnSpc>
              <a:buFont typeface="Wingdings 2" pitchFamily="18" charset="2"/>
              <a:buNone/>
            </a:pPr>
            <a:r>
              <a:rPr lang="sr-Latn-CS" sz="1600" b="1" dirty="0">
                <a:solidFill>
                  <a:srgbClr val="A6A6A6"/>
                </a:solidFill>
              </a:rPr>
              <a:t>MSFI 17</a:t>
            </a:r>
            <a:endParaRPr lang="en-US" sz="1600" b="1" dirty="0">
              <a:solidFill>
                <a:srgbClr val="A6A6A6"/>
              </a:solidFill>
            </a:endParaRPr>
          </a:p>
        </p:txBody>
      </p:sp>
      <p:sp>
        <p:nvSpPr>
          <p:cNvPr id="8" name="Rectangle 7">
            <a:extLst>
              <a:ext uri="{FF2B5EF4-FFF2-40B4-BE49-F238E27FC236}">
                <a16:creationId xmlns:a16="http://schemas.microsoft.com/office/drawing/2014/main" id="{7B51D5BE-D9D0-EF57-8C9B-877688308017}"/>
              </a:ext>
            </a:extLst>
          </p:cNvPr>
          <p:cNvSpPr/>
          <p:nvPr/>
        </p:nvSpPr>
        <p:spPr bwMode="gray">
          <a:xfrm>
            <a:off x="5091677" y="2488983"/>
            <a:ext cx="2226347" cy="757255"/>
          </a:xfrm>
          <a:prstGeom prst="rect">
            <a:avLst/>
          </a:prstGeom>
          <a:solidFill>
            <a:srgbClr val="26890D"/>
          </a:solidFill>
          <a:ln>
            <a:solidFill>
              <a:schemeClr val="accent1"/>
            </a:solidFill>
            <a:headEnd/>
            <a:tailEnd/>
          </a:ln>
        </p:spPr>
        <p:style>
          <a:lnRef idx="2">
            <a:schemeClr val="accent1"/>
          </a:lnRef>
          <a:fillRef idx="1">
            <a:schemeClr val="lt1"/>
          </a:fillRef>
          <a:effectRef idx="0">
            <a:schemeClr val="accent1"/>
          </a:effectRef>
          <a:fontRef idx="minor">
            <a:schemeClr val="dk1"/>
          </a:fontRef>
        </p:style>
        <p:txBody>
          <a:bodyPr wrap="square" lIns="88900" tIns="88900" rIns="88900" bIns="88900" rtlCol="0" anchor="ctr"/>
          <a:lstStyle/>
          <a:p>
            <a:pPr algn="ctr">
              <a:lnSpc>
                <a:spcPct val="106000"/>
              </a:lnSpc>
              <a:buFont typeface="Wingdings 2" pitchFamily="18" charset="2"/>
              <a:buNone/>
            </a:pPr>
            <a:r>
              <a:rPr lang="sr-Latn-CS" sz="1600" b="1" dirty="0">
                <a:solidFill>
                  <a:srgbClr val="A6A6A6"/>
                </a:solidFill>
              </a:rPr>
              <a:t>MSFI 9</a:t>
            </a:r>
          </a:p>
        </p:txBody>
      </p:sp>
      <p:cxnSp>
        <p:nvCxnSpPr>
          <p:cNvPr id="10" name="Connector: Elbow 9">
            <a:extLst>
              <a:ext uri="{FF2B5EF4-FFF2-40B4-BE49-F238E27FC236}">
                <a16:creationId xmlns:a16="http://schemas.microsoft.com/office/drawing/2014/main" id="{AC6439FE-3371-0DBA-00D7-2EB65C50DD0C}"/>
              </a:ext>
            </a:extLst>
          </p:cNvPr>
          <p:cNvCxnSpPr>
            <a:cxnSpLocks/>
            <a:stCxn id="5" idx="3"/>
            <a:endCxn id="7" idx="1"/>
          </p:cNvCxnSpPr>
          <p:nvPr/>
        </p:nvCxnSpPr>
        <p:spPr>
          <a:xfrm flipV="1">
            <a:off x="2974016" y="1728729"/>
            <a:ext cx="2117661" cy="569441"/>
          </a:xfrm>
          <a:prstGeom prst="bentConnector3">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BC8290D0-E5FD-D419-3250-72FAE6A74A16}"/>
              </a:ext>
            </a:extLst>
          </p:cNvPr>
          <p:cNvCxnSpPr>
            <a:cxnSpLocks/>
            <a:stCxn id="5" idx="3"/>
            <a:endCxn id="8" idx="1"/>
          </p:cNvCxnSpPr>
          <p:nvPr/>
        </p:nvCxnSpPr>
        <p:spPr>
          <a:xfrm>
            <a:off x="2974016" y="2298170"/>
            <a:ext cx="2117661" cy="569441"/>
          </a:xfrm>
          <a:prstGeom prst="bentConnector3">
            <a:avLst>
              <a:gd name="adj1" fmla="val 50000"/>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3B5E4550-C7FE-BED3-A49C-1A93A6280692}"/>
              </a:ext>
            </a:extLst>
          </p:cNvPr>
          <p:cNvSpPr/>
          <p:nvPr/>
        </p:nvSpPr>
        <p:spPr bwMode="gray">
          <a:xfrm>
            <a:off x="7740111" y="1728729"/>
            <a:ext cx="3688359" cy="1277726"/>
          </a:xfrm>
          <a:prstGeom prst="rect">
            <a:avLst/>
          </a:prstGeom>
          <a:noFill/>
        </p:spPr>
        <p:style>
          <a:lnRef idx="2">
            <a:schemeClr val="accent1"/>
          </a:lnRef>
          <a:fillRef idx="1">
            <a:schemeClr val="lt1"/>
          </a:fillRef>
          <a:effectRef idx="0">
            <a:schemeClr val="accent1"/>
          </a:effectRef>
          <a:fontRef idx="minor">
            <a:schemeClr val="dk1"/>
          </a:fontRef>
        </p:style>
        <p:txBody>
          <a:bodyPr vert="horz" lIns="0" tIns="0" rIns="0" bIns="0" rtlCol="0">
            <a:normAutofit/>
          </a:bodyPr>
          <a:lstStyle/>
          <a:p>
            <a:pPr algn="just">
              <a:spcAft>
                <a:spcPts val="1000"/>
              </a:spcAft>
              <a:buSzPct val="100000"/>
              <a:tabLst>
                <a:tab pos="5029200" algn="r"/>
              </a:tabLst>
            </a:pPr>
            <a:r>
              <a:rPr lang="sr-Latn-CS" sz="1600" dirty="0">
                <a:solidFill>
                  <a:schemeClr val="tx2"/>
                </a:solidFill>
                <a:latin typeface="Roboto" panose="02000000000000000000" pitchFamily="2" charset="0"/>
              </a:rPr>
              <a:t>Društva u mogućnosti da naprave i</a:t>
            </a:r>
            <a:r>
              <a:rPr lang="sr-Latn-CS" sz="1600" dirty="0">
                <a:solidFill>
                  <a:srgbClr val="86BC25"/>
                </a:solidFill>
                <a:latin typeface="Roboto" panose="02000000000000000000" pitchFamily="2" charset="0"/>
              </a:rPr>
              <a:t>zbor </a:t>
            </a:r>
            <a:r>
              <a:rPr lang="sr-Latn-CS" sz="1600" dirty="0">
                <a:solidFill>
                  <a:schemeClr val="tx2"/>
                </a:solidFill>
                <a:latin typeface="Roboto" panose="02000000000000000000" pitchFamily="2" charset="0"/>
              </a:rPr>
              <a:t>da li su finansijske garancije u opsegu </a:t>
            </a:r>
            <a:r>
              <a:rPr lang="sr-Latn-CS" sz="1600" dirty="0">
                <a:solidFill>
                  <a:srgbClr val="86BC25"/>
                </a:solidFill>
                <a:latin typeface="Roboto" panose="02000000000000000000" pitchFamily="2" charset="0"/>
              </a:rPr>
              <a:t>MSFI 9 ili 17</a:t>
            </a:r>
            <a:r>
              <a:rPr lang="sr-Latn-CS" sz="1600" dirty="0">
                <a:solidFill>
                  <a:schemeClr val="tx2"/>
                </a:solidFill>
                <a:latin typeface="Roboto" panose="02000000000000000000" pitchFamily="2" charset="0"/>
              </a:rPr>
              <a:t>, isključivo ako društvo </a:t>
            </a:r>
            <a:r>
              <a:rPr lang="sr-Latn-CS" sz="1600" dirty="0">
                <a:solidFill>
                  <a:srgbClr val="86BC25"/>
                </a:solidFill>
                <a:latin typeface="Roboto" panose="02000000000000000000" pitchFamily="2" charset="0"/>
              </a:rPr>
              <a:t>prethodno naglašava </a:t>
            </a:r>
            <a:r>
              <a:rPr lang="sr-Latn-CS" sz="1600" dirty="0">
                <a:solidFill>
                  <a:schemeClr val="tx2"/>
                </a:solidFill>
                <a:latin typeface="Roboto" panose="02000000000000000000" pitchFamily="2" charset="0"/>
              </a:rPr>
              <a:t>da se ti ugovori smatraju ugovorima o osiguranju. </a:t>
            </a:r>
            <a:endParaRPr lang="en-US" sz="1600" dirty="0">
              <a:solidFill>
                <a:schemeClr val="tx2"/>
              </a:solidFill>
              <a:latin typeface="Roboto" panose="02000000000000000000" pitchFamily="2" charset="0"/>
            </a:endParaRPr>
          </a:p>
        </p:txBody>
      </p:sp>
      <p:sp>
        <p:nvSpPr>
          <p:cNvPr id="21" name="Rectangle 20">
            <a:extLst>
              <a:ext uri="{FF2B5EF4-FFF2-40B4-BE49-F238E27FC236}">
                <a16:creationId xmlns:a16="http://schemas.microsoft.com/office/drawing/2014/main" id="{B6CB5B3E-43D1-8446-89AC-7AA06DB541F0}"/>
              </a:ext>
            </a:extLst>
          </p:cNvPr>
          <p:cNvSpPr/>
          <p:nvPr/>
        </p:nvSpPr>
        <p:spPr bwMode="gray">
          <a:xfrm>
            <a:off x="2974016" y="3989575"/>
            <a:ext cx="1226849" cy="812055"/>
          </a:xfrm>
          <a:prstGeom prst="rect">
            <a:avLst/>
          </a:prstGeom>
          <a:solidFill>
            <a:srgbClr val="00B050"/>
          </a:solidFill>
        </p:spPr>
        <p:style>
          <a:lnRef idx="2">
            <a:schemeClr val="accent1"/>
          </a:lnRef>
          <a:fillRef idx="1">
            <a:schemeClr val="lt1"/>
          </a:fillRef>
          <a:effectRef idx="0">
            <a:schemeClr val="accent1"/>
          </a:effectRef>
          <a:fontRef idx="minor">
            <a:schemeClr val="dk1"/>
          </a:fontRef>
        </p:style>
        <p:txBody>
          <a:bodyPr vert="horz" lIns="0" tIns="0" rIns="0" bIns="0" rtlCol="0">
            <a:normAutofit/>
          </a:bodyPr>
          <a:lstStyle/>
          <a:p>
            <a:pPr algn="ctr">
              <a:lnSpc>
                <a:spcPct val="106000"/>
              </a:lnSpc>
              <a:spcBef>
                <a:spcPts val="1200"/>
              </a:spcBef>
              <a:spcAft>
                <a:spcPts val="1000"/>
              </a:spcAft>
              <a:buSzPct val="100000"/>
              <a:tabLst>
                <a:tab pos="5029200" algn="r"/>
              </a:tabLst>
            </a:pPr>
            <a:r>
              <a:rPr lang="sr-Latn-CS" sz="1600" dirty="0">
                <a:ln w="0"/>
                <a:solidFill>
                  <a:schemeClr val="tx1"/>
                </a:solidFill>
                <a:effectLst>
                  <a:outerShdw blurRad="38100" dist="19050" dir="2700000" algn="tl" rotWithShape="0">
                    <a:schemeClr val="dk1">
                      <a:alpha val="40000"/>
                    </a:schemeClr>
                  </a:outerShdw>
                </a:effectLst>
              </a:rPr>
              <a:t>Test značajnog rizika </a:t>
            </a:r>
            <a:endParaRPr lang="en-US" sz="1600" dirty="0">
              <a:ln w="0"/>
              <a:solidFill>
                <a:schemeClr val="tx1"/>
              </a:solidFill>
              <a:effectLst>
                <a:outerShdw blurRad="38100" dist="19050" dir="2700000" algn="tl" rotWithShape="0">
                  <a:schemeClr val="dk1">
                    <a:alpha val="40000"/>
                  </a:schemeClr>
                </a:outerShdw>
              </a:effectLst>
            </a:endParaRPr>
          </a:p>
        </p:txBody>
      </p:sp>
      <p:cxnSp>
        <p:nvCxnSpPr>
          <p:cNvPr id="22" name="Connector: Elbow 21">
            <a:extLst>
              <a:ext uri="{FF2B5EF4-FFF2-40B4-BE49-F238E27FC236}">
                <a16:creationId xmlns:a16="http://schemas.microsoft.com/office/drawing/2014/main" id="{2F77613B-092E-C938-78B7-BA9E6D4DBC9C}"/>
              </a:ext>
            </a:extLst>
          </p:cNvPr>
          <p:cNvCxnSpPr>
            <a:cxnSpLocks/>
            <a:stCxn id="21" idx="3"/>
            <a:endCxn id="26" idx="1"/>
          </p:cNvCxnSpPr>
          <p:nvPr/>
        </p:nvCxnSpPr>
        <p:spPr>
          <a:xfrm flipV="1">
            <a:off x="4200865" y="3873053"/>
            <a:ext cx="890812" cy="522550"/>
          </a:xfrm>
          <a:prstGeom prst="bentConnector3">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E5686865-BC91-3A05-7625-1E9757A9AA9D}"/>
              </a:ext>
            </a:extLst>
          </p:cNvPr>
          <p:cNvCxnSpPr>
            <a:cxnSpLocks/>
            <a:stCxn id="21" idx="3"/>
            <a:endCxn id="27" idx="1"/>
          </p:cNvCxnSpPr>
          <p:nvPr/>
        </p:nvCxnSpPr>
        <p:spPr>
          <a:xfrm>
            <a:off x="4200865" y="4395603"/>
            <a:ext cx="913225" cy="549774"/>
          </a:xfrm>
          <a:prstGeom prst="bentConnector3">
            <a:avLst>
              <a:gd name="adj1" fmla="val 50000"/>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37974D13-90EC-9C3A-B8D9-11500C33DBB2}"/>
              </a:ext>
            </a:extLst>
          </p:cNvPr>
          <p:cNvSpPr/>
          <p:nvPr/>
        </p:nvSpPr>
        <p:spPr bwMode="gray">
          <a:xfrm>
            <a:off x="5091677" y="3494425"/>
            <a:ext cx="2226347" cy="757255"/>
          </a:xfrm>
          <a:prstGeom prst="rect">
            <a:avLst/>
          </a:prstGeom>
          <a:solidFill>
            <a:srgbClr val="26890D"/>
          </a:solidFill>
          <a:ln>
            <a:solidFill>
              <a:schemeClr val="accent1"/>
            </a:solidFill>
            <a:headEnd/>
            <a:tailEnd/>
          </a:ln>
        </p:spPr>
        <p:style>
          <a:lnRef idx="2">
            <a:schemeClr val="accent1"/>
          </a:lnRef>
          <a:fillRef idx="1">
            <a:schemeClr val="lt1"/>
          </a:fillRef>
          <a:effectRef idx="0">
            <a:schemeClr val="accent1"/>
          </a:effectRef>
          <a:fontRef idx="minor">
            <a:schemeClr val="dk1"/>
          </a:fontRef>
        </p:style>
        <p:txBody>
          <a:bodyPr wrap="square" lIns="88900" tIns="88900" rIns="88900" bIns="88900" rtlCol="0" anchor="ctr"/>
          <a:lstStyle/>
          <a:p>
            <a:pPr algn="ctr">
              <a:lnSpc>
                <a:spcPct val="106000"/>
              </a:lnSpc>
              <a:buFont typeface="Wingdings 2" pitchFamily="18" charset="2"/>
              <a:buNone/>
            </a:pPr>
            <a:r>
              <a:rPr lang="sr-Latn-CS" sz="1600" b="1" dirty="0">
                <a:solidFill>
                  <a:srgbClr val="A6A6A6"/>
                </a:solidFill>
              </a:rPr>
              <a:t>MSFI 17</a:t>
            </a:r>
            <a:endParaRPr lang="en-US" sz="1600" b="1" dirty="0">
              <a:solidFill>
                <a:srgbClr val="A6A6A6"/>
              </a:solidFill>
            </a:endParaRPr>
          </a:p>
        </p:txBody>
      </p:sp>
      <p:sp>
        <p:nvSpPr>
          <p:cNvPr id="27" name="Rectangle 26">
            <a:extLst>
              <a:ext uri="{FF2B5EF4-FFF2-40B4-BE49-F238E27FC236}">
                <a16:creationId xmlns:a16="http://schemas.microsoft.com/office/drawing/2014/main" id="{0184D667-91A4-08E9-2388-AEA1C599680A}"/>
              </a:ext>
            </a:extLst>
          </p:cNvPr>
          <p:cNvSpPr/>
          <p:nvPr/>
        </p:nvSpPr>
        <p:spPr bwMode="gray">
          <a:xfrm>
            <a:off x="5114090" y="4566749"/>
            <a:ext cx="2226347" cy="757255"/>
          </a:xfrm>
          <a:prstGeom prst="rect">
            <a:avLst/>
          </a:prstGeom>
          <a:solidFill>
            <a:srgbClr val="26890D"/>
          </a:solidFill>
          <a:ln>
            <a:solidFill>
              <a:schemeClr val="accent1"/>
            </a:solidFill>
            <a:headEnd/>
            <a:tailEnd/>
          </a:ln>
        </p:spPr>
        <p:style>
          <a:lnRef idx="2">
            <a:schemeClr val="accent1"/>
          </a:lnRef>
          <a:fillRef idx="1">
            <a:schemeClr val="lt1"/>
          </a:fillRef>
          <a:effectRef idx="0">
            <a:schemeClr val="accent1"/>
          </a:effectRef>
          <a:fontRef idx="minor">
            <a:schemeClr val="dk1"/>
          </a:fontRef>
        </p:style>
        <p:txBody>
          <a:bodyPr wrap="square" lIns="88900" tIns="88900" rIns="88900" bIns="88900" rtlCol="0" anchor="ctr"/>
          <a:lstStyle/>
          <a:p>
            <a:pPr algn="ctr">
              <a:lnSpc>
                <a:spcPct val="106000"/>
              </a:lnSpc>
              <a:buFont typeface="Wingdings 2" pitchFamily="18" charset="2"/>
              <a:buNone/>
            </a:pPr>
            <a:r>
              <a:rPr lang="sr-Latn-CS" sz="1600" b="1" dirty="0">
                <a:solidFill>
                  <a:srgbClr val="A6A6A6"/>
                </a:solidFill>
              </a:rPr>
              <a:t>MSFI 9/drugi standard</a:t>
            </a:r>
          </a:p>
        </p:txBody>
      </p:sp>
      <p:sp>
        <p:nvSpPr>
          <p:cNvPr id="45" name="Rectangle 44">
            <a:extLst>
              <a:ext uri="{FF2B5EF4-FFF2-40B4-BE49-F238E27FC236}">
                <a16:creationId xmlns:a16="http://schemas.microsoft.com/office/drawing/2014/main" id="{B64997E2-BC87-F1A9-B638-E8FF5A903084}"/>
              </a:ext>
            </a:extLst>
          </p:cNvPr>
          <p:cNvSpPr/>
          <p:nvPr/>
        </p:nvSpPr>
        <p:spPr bwMode="gray">
          <a:xfrm>
            <a:off x="7740111" y="3274245"/>
            <a:ext cx="3688359" cy="1571891"/>
          </a:xfrm>
          <a:prstGeom prst="rect">
            <a:avLst/>
          </a:prstGeom>
          <a:noFill/>
        </p:spPr>
        <p:style>
          <a:lnRef idx="2">
            <a:schemeClr val="accent1"/>
          </a:lnRef>
          <a:fillRef idx="1">
            <a:schemeClr val="lt1"/>
          </a:fillRef>
          <a:effectRef idx="0">
            <a:schemeClr val="accent1"/>
          </a:effectRef>
          <a:fontRef idx="minor">
            <a:schemeClr val="dk1"/>
          </a:fontRef>
        </p:style>
        <p:txBody>
          <a:bodyPr vert="horz" lIns="0" tIns="0" rIns="0" bIns="0" rtlCol="0">
            <a:normAutofit/>
          </a:bodyPr>
          <a:lstStyle/>
          <a:p>
            <a:pPr algn="just">
              <a:spcAft>
                <a:spcPts val="1000"/>
              </a:spcAft>
              <a:buSzPct val="100000"/>
              <a:tabLst>
                <a:tab pos="5029200" algn="r"/>
              </a:tabLst>
            </a:pPr>
            <a:endParaRPr lang="sr-Latn-CS" sz="1600" dirty="0">
              <a:solidFill>
                <a:schemeClr val="tx2"/>
              </a:solidFill>
              <a:latin typeface="Roboto" panose="02000000000000000000" pitchFamily="2" charset="0"/>
            </a:endParaRPr>
          </a:p>
          <a:p>
            <a:pPr algn="just">
              <a:spcAft>
                <a:spcPts val="1000"/>
              </a:spcAft>
              <a:buSzPct val="100000"/>
              <a:tabLst>
                <a:tab pos="5029200" algn="r"/>
              </a:tabLst>
            </a:pPr>
            <a:r>
              <a:rPr lang="sr-Latn-CS" sz="1600" dirty="0">
                <a:solidFill>
                  <a:schemeClr val="tx2"/>
                </a:solidFill>
                <a:latin typeface="Roboto" panose="02000000000000000000" pitchFamily="2" charset="0"/>
              </a:rPr>
              <a:t>Za ostale garancije neophodan je test značajnog rizika čime se utvrđuje da li ugovor spada pod MSFI 17, MSFI 9 ili druge standarde. </a:t>
            </a:r>
            <a:endParaRPr lang="en-US" sz="1600" dirty="0">
              <a:solidFill>
                <a:schemeClr val="tx2"/>
              </a:solidFill>
              <a:latin typeface="Roboto" panose="02000000000000000000" pitchFamily="2" charset="0"/>
            </a:endParaRPr>
          </a:p>
        </p:txBody>
      </p:sp>
      <p:cxnSp>
        <p:nvCxnSpPr>
          <p:cNvPr id="54" name="Straight Arrow Connector 53">
            <a:extLst>
              <a:ext uri="{FF2B5EF4-FFF2-40B4-BE49-F238E27FC236}">
                <a16:creationId xmlns:a16="http://schemas.microsoft.com/office/drawing/2014/main" id="{474F75DE-0544-53C1-DA57-7CA7F6B23FF7}"/>
              </a:ext>
            </a:extLst>
          </p:cNvPr>
          <p:cNvCxnSpPr>
            <a:cxnSpLocks/>
            <a:stCxn id="6" idx="3"/>
            <a:endCxn id="21" idx="1"/>
          </p:cNvCxnSpPr>
          <p:nvPr/>
        </p:nvCxnSpPr>
        <p:spPr>
          <a:xfrm flipV="1">
            <a:off x="2331699" y="4395603"/>
            <a:ext cx="642317" cy="8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4" name="Rectangle 83">
            <a:extLst>
              <a:ext uri="{FF2B5EF4-FFF2-40B4-BE49-F238E27FC236}">
                <a16:creationId xmlns:a16="http://schemas.microsoft.com/office/drawing/2014/main" id="{68DDCAE9-E67F-B068-DE61-203AD6389301}"/>
              </a:ext>
            </a:extLst>
          </p:cNvPr>
          <p:cNvSpPr/>
          <p:nvPr/>
        </p:nvSpPr>
        <p:spPr bwMode="gray">
          <a:xfrm>
            <a:off x="814725" y="5587175"/>
            <a:ext cx="10849274" cy="58840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0" tIns="0" rIns="0" bIns="0" rtlCol="0">
            <a:normAutofit fontScale="92500"/>
          </a:bodyPr>
          <a:lstStyle/>
          <a:p>
            <a:pPr algn="just">
              <a:spcAft>
                <a:spcPts val="1000"/>
              </a:spcAft>
              <a:buSzPct val="100000"/>
              <a:tabLst>
                <a:tab pos="5029200" algn="r"/>
              </a:tabLst>
            </a:pPr>
            <a:r>
              <a:rPr lang="sr-Latn-CS" sz="1600" b="1" i="1" dirty="0">
                <a:solidFill>
                  <a:srgbClr val="86BC25"/>
                </a:solidFill>
                <a:latin typeface="Roboto" panose="02000000000000000000" pitchFamily="2" charset="0"/>
              </a:rPr>
              <a:t>Finansijske garancije </a:t>
            </a:r>
            <a:r>
              <a:rPr lang="sr-Latn-CS" sz="1600" i="1" dirty="0">
                <a:solidFill>
                  <a:schemeClr val="tx1"/>
                </a:solidFill>
                <a:latin typeface="Roboto" panose="02000000000000000000" pitchFamily="2" charset="0"/>
              </a:rPr>
              <a:t>su </a:t>
            </a:r>
            <a:r>
              <a:rPr lang="sr-Latn-CS" sz="1600" i="1" dirty="0" err="1">
                <a:solidFill>
                  <a:schemeClr val="tx1"/>
                </a:solidFill>
                <a:latin typeface="Roboto" panose="02000000000000000000" pitchFamily="2" charset="0"/>
              </a:rPr>
              <a:t>ug</a:t>
            </a:r>
            <a:r>
              <a:rPr lang="en-US" sz="1600" b="0" i="0" dirty="0" err="1">
                <a:solidFill>
                  <a:schemeClr val="tx1"/>
                </a:solidFill>
                <a:effectLst/>
                <a:latin typeface="Roboto" panose="02000000000000000000" pitchFamily="2" charset="0"/>
              </a:rPr>
              <a:t>ovor</a:t>
            </a:r>
            <a:r>
              <a:rPr lang="sr-Latn-CS" sz="1600" b="0" i="0" dirty="0">
                <a:solidFill>
                  <a:schemeClr val="tx1"/>
                </a:solidFill>
                <a:effectLst/>
                <a:latin typeface="Roboto" panose="02000000000000000000" pitchFamily="2" charset="0"/>
              </a:rPr>
              <a:t>i</a:t>
            </a:r>
            <a:r>
              <a:rPr lang="en-US" sz="1600" b="0" i="0" dirty="0">
                <a:solidFill>
                  <a:schemeClr val="tx1"/>
                </a:solidFill>
                <a:effectLst/>
                <a:latin typeface="Roboto" panose="02000000000000000000" pitchFamily="2" charset="0"/>
              </a:rPr>
              <a:t> koji </a:t>
            </a:r>
            <a:r>
              <a:rPr lang="en-US" sz="1600" b="0" i="0" dirty="0" err="1">
                <a:solidFill>
                  <a:schemeClr val="tx1"/>
                </a:solidFill>
                <a:effectLst/>
                <a:latin typeface="Roboto" panose="02000000000000000000" pitchFamily="2" charset="0"/>
              </a:rPr>
              <a:t>zahteva</a:t>
            </a:r>
            <a:r>
              <a:rPr lang="sr-Latn-CS" sz="1600" b="0" i="0" dirty="0">
                <a:solidFill>
                  <a:schemeClr val="tx1"/>
                </a:solidFill>
                <a:effectLst/>
                <a:latin typeface="Roboto" panose="02000000000000000000" pitchFamily="2" charset="0"/>
              </a:rPr>
              <a:t>ju</a:t>
            </a:r>
            <a:r>
              <a:rPr lang="en-US" sz="1600" b="0" i="0" dirty="0">
                <a:solidFill>
                  <a:schemeClr val="tx1"/>
                </a:solidFill>
                <a:effectLst/>
                <a:latin typeface="Roboto" panose="02000000000000000000" pitchFamily="2" charset="0"/>
              </a:rPr>
              <a:t> od </a:t>
            </a:r>
            <a:r>
              <a:rPr lang="en-US" sz="1600" b="0" i="0" dirty="0" err="1">
                <a:solidFill>
                  <a:schemeClr val="tx1"/>
                </a:solidFill>
                <a:effectLst/>
                <a:latin typeface="Roboto" panose="02000000000000000000" pitchFamily="2" charset="0"/>
              </a:rPr>
              <a:t>izdavaoca</a:t>
            </a:r>
            <a:r>
              <a:rPr lang="en-US" sz="1600" b="0" i="0" dirty="0">
                <a:solidFill>
                  <a:schemeClr val="tx1"/>
                </a:solidFill>
                <a:effectLst/>
                <a:latin typeface="Roboto" panose="02000000000000000000" pitchFamily="2" charset="0"/>
              </a:rPr>
              <a:t> da </a:t>
            </a:r>
            <a:r>
              <a:rPr lang="en-US" sz="1600" b="0" i="0" dirty="0" err="1">
                <a:solidFill>
                  <a:schemeClr val="tx1"/>
                </a:solidFill>
                <a:effectLst/>
                <a:latin typeface="Roboto" panose="02000000000000000000" pitchFamily="2" charset="0"/>
              </a:rPr>
              <a:t>izvrši</a:t>
            </a:r>
            <a:r>
              <a:rPr lang="en-US" sz="1600" b="0" i="0" dirty="0">
                <a:solidFill>
                  <a:schemeClr val="tx1"/>
                </a:solidFill>
                <a:effectLst/>
                <a:latin typeface="Roboto" panose="02000000000000000000" pitchFamily="2" charset="0"/>
              </a:rPr>
              <a:t> </a:t>
            </a:r>
            <a:r>
              <a:rPr lang="en-US" sz="1600" b="0" i="0" dirty="0" err="1">
                <a:solidFill>
                  <a:schemeClr val="tx1"/>
                </a:solidFill>
                <a:effectLst/>
                <a:latin typeface="Roboto" panose="02000000000000000000" pitchFamily="2" charset="0"/>
              </a:rPr>
              <a:t>određena</a:t>
            </a:r>
            <a:r>
              <a:rPr lang="en-US" sz="1600" b="0" i="0" dirty="0">
                <a:solidFill>
                  <a:schemeClr val="tx1"/>
                </a:solidFill>
                <a:effectLst/>
                <a:latin typeface="Roboto" panose="02000000000000000000" pitchFamily="2" charset="0"/>
              </a:rPr>
              <a:t> </a:t>
            </a:r>
            <a:r>
              <a:rPr lang="en-US" sz="1600" b="0" i="0" dirty="0" err="1">
                <a:solidFill>
                  <a:schemeClr val="tx1"/>
                </a:solidFill>
                <a:effectLst/>
                <a:latin typeface="Roboto" panose="02000000000000000000" pitchFamily="2" charset="0"/>
              </a:rPr>
              <a:t>plaćanja</a:t>
            </a:r>
            <a:r>
              <a:rPr lang="en-US" sz="1600" b="0" i="0" dirty="0">
                <a:solidFill>
                  <a:schemeClr val="tx1"/>
                </a:solidFill>
                <a:effectLst/>
                <a:latin typeface="Roboto" panose="02000000000000000000" pitchFamily="2" charset="0"/>
              </a:rPr>
              <a:t> </a:t>
            </a:r>
            <a:r>
              <a:rPr lang="en-US" sz="1600" b="0" i="0" dirty="0" err="1">
                <a:solidFill>
                  <a:schemeClr val="tx1"/>
                </a:solidFill>
                <a:effectLst/>
                <a:latin typeface="Roboto" panose="02000000000000000000" pitchFamily="2" charset="0"/>
              </a:rPr>
              <a:t>kako</a:t>
            </a:r>
            <a:r>
              <a:rPr lang="en-US" sz="1600" b="0" i="0" dirty="0">
                <a:solidFill>
                  <a:schemeClr val="tx1"/>
                </a:solidFill>
                <a:effectLst/>
                <a:latin typeface="Roboto" panose="02000000000000000000" pitchFamily="2" charset="0"/>
              </a:rPr>
              <a:t> bi </a:t>
            </a:r>
            <a:r>
              <a:rPr lang="en-US" sz="1600" b="0" i="0" dirty="0" err="1">
                <a:solidFill>
                  <a:schemeClr val="tx1"/>
                </a:solidFill>
                <a:effectLst/>
                <a:latin typeface="Roboto" panose="02000000000000000000" pitchFamily="2" charset="0"/>
              </a:rPr>
              <a:t>nadoknadio</a:t>
            </a:r>
            <a:r>
              <a:rPr lang="en-US" sz="1600" b="0" i="0" dirty="0">
                <a:solidFill>
                  <a:schemeClr val="tx1"/>
                </a:solidFill>
                <a:effectLst/>
                <a:latin typeface="Roboto" panose="02000000000000000000" pitchFamily="2" charset="0"/>
              </a:rPr>
              <a:t> </a:t>
            </a:r>
            <a:r>
              <a:rPr lang="en-US" sz="1600" b="0" i="0" dirty="0" err="1">
                <a:solidFill>
                  <a:schemeClr val="tx1"/>
                </a:solidFill>
                <a:effectLst/>
                <a:latin typeface="Roboto" panose="02000000000000000000" pitchFamily="2" charset="0"/>
              </a:rPr>
              <a:t>imaocu</a:t>
            </a:r>
            <a:r>
              <a:rPr lang="en-US" sz="1600" b="0" i="0" dirty="0">
                <a:solidFill>
                  <a:schemeClr val="tx1"/>
                </a:solidFill>
                <a:effectLst/>
                <a:latin typeface="Roboto" panose="02000000000000000000" pitchFamily="2" charset="0"/>
              </a:rPr>
              <a:t> </a:t>
            </a:r>
            <a:r>
              <a:rPr lang="en-US" sz="1600" b="0" i="0" dirty="0" err="1">
                <a:solidFill>
                  <a:schemeClr val="tx1"/>
                </a:solidFill>
                <a:effectLst/>
                <a:latin typeface="Roboto" panose="02000000000000000000" pitchFamily="2" charset="0"/>
              </a:rPr>
              <a:t>gubitak</a:t>
            </a:r>
            <a:r>
              <a:rPr lang="en-US" sz="1600" b="0" i="0" dirty="0">
                <a:solidFill>
                  <a:schemeClr val="tx1"/>
                </a:solidFill>
                <a:effectLst/>
                <a:latin typeface="Roboto" panose="02000000000000000000" pitchFamily="2" charset="0"/>
              </a:rPr>
              <a:t> koji je </a:t>
            </a:r>
            <a:r>
              <a:rPr lang="en-US" sz="1600" b="0" i="0" dirty="0" err="1">
                <a:solidFill>
                  <a:schemeClr val="tx1"/>
                </a:solidFill>
                <a:effectLst/>
                <a:latin typeface="Roboto" panose="02000000000000000000" pitchFamily="2" charset="0"/>
              </a:rPr>
              <a:t>pretrpeo</a:t>
            </a:r>
            <a:r>
              <a:rPr lang="en-US" sz="1600" b="0" i="0" dirty="0">
                <a:solidFill>
                  <a:schemeClr val="tx1"/>
                </a:solidFill>
                <a:effectLst/>
                <a:latin typeface="Roboto" panose="02000000000000000000" pitchFamily="2" charset="0"/>
              </a:rPr>
              <a:t> </a:t>
            </a:r>
            <a:r>
              <a:rPr lang="en-US" sz="1600" b="0" i="0" dirty="0" err="1">
                <a:solidFill>
                  <a:schemeClr val="tx1"/>
                </a:solidFill>
                <a:effectLst/>
                <a:latin typeface="Roboto" panose="02000000000000000000" pitchFamily="2" charset="0"/>
              </a:rPr>
              <a:t>zato</a:t>
            </a:r>
            <a:r>
              <a:rPr lang="en-US" sz="1600" b="0" i="0" dirty="0">
                <a:solidFill>
                  <a:schemeClr val="tx1"/>
                </a:solidFill>
                <a:effectLst/>
                <a:latin typeface="Roboto" panose="02000000000000000000" pitchFamily="2" charset="0"/>
              </a:rPr>
              <a:t> </a:t>
            </a:r>
            <a:r>
              <a:rPr lang="en-US" sz="1600" b="0" i="0" dirty="0" err="1">
                <a:solidFill>
                  <a:schemeClr val="tx1"/>
                </a:solidFill>
                <a:effectLst/>
                <a:latin typeface="Roboto" panose="02000000000000000000" pitchFamily="2" charset="0"/>
              </a:rPr>
              <a:t>što</a:t>
            </a:r>
            <a:r>
              <a:rPr lang="en-US" sz="1600" b="0" i="0" dirty="0">
                <a:solidFill>
                  <a:schemeClr val="tx1"/>
                </a:solidFill>
                <a:effectLst/>
                <a:latin typeface="Roboto" panose="02000000000000000000" pitchFamily="2" charset="0"/>
              </a:rPr>
              <a:t> </a:t>
            </a:r>
            <a:r>
              <a:rPr lang="en-US" sz="1600" b="0" i="0" dirty="0" err="1">
                <a:solidFill>
                  <a:schemeClr val="tx1"/>
                </a:solidFill>
                <a:effectLst/>
                <a:latin typeface="Roboto" panose="02000000000000000000" pitchFamily="2" charset="0"/>
              </a:rPr>
              <a:t>određeni</a:t>
            </a:r>
            <a:r>
              <a:rPr lang="en-US" sz="1600" b="0" i="0" dirty="0">
                <a:solidFill>
                  <a:schemeClr val="tx1"/>
                </a:solidFill>
                <a:effectLst/>
                <a:latin typeface="Roboto" panose="02000000000000000000" pitchFamily="2" charset="0"/>
              </a:rPr>
              <a:t> </a:t>
            </a:r>
            <a:r>
              <a:rPr lang="en-US" sz="1600" b="0" i="0" dirty="0" err="1">
                <a:solidFill>
                  <a:schemeClr val="tx1"/>
                </a:solidFill>
                <a:effectLst/>
                <a:latin typeface="Roboto" panose="02000000000000000000" pitchFamily="2" charset="0"/>
              </a:rPr>
              <a:t>dužnik</a:t>
            </a:r>
            <a:r>
              <a:rPr lang="en-US" sz="1600" b="0" i="0" dirty="0">
                <a:solidFill>
                  <a:schemeClr val="tx1"/>
                </a:solidFill>
                <a:effectLst/>
                <a:latin typeface="Roboto" panose="02000000000000000000" pitchFamily="2" charset="0"/>
              </a:rPr>
              <a:t> </a:t>
            </a:r>
            <a:r>
              <a:rPr lang="en-US" sz="1600" b="1" i="0" u="sng" dirty="0">
                <a:solidFill>
                  <a:srgbClr val="86BC25"/>
                </a:solidFill>
                <a:effectLst/>
                <a:latin typeface="Roboto" panose="02000000000000000000" pitchFamily="2" charset="0"/>
              </a:rPr>
              <a:t>ne </a:t>
            </a:r>
            <a:r>
              <a:rPr lang="en-US" sz="1600" b="1" i="0" u="sng" dirty="0" err="1">
                <a:solidFill>
                  <a:srgbClr val="86BC25"/>
                </a:solidFill>
                <a:effectLst/>
                <a:latin typeface="Roboto" panose="02000000000000000000" pitchFamily="2" charset="0"/>
              </a:rPr>
              <a:t>izvrši</a:t>
            </a:r>
            <a:r>
              <a:rPr lang="en-US" sz="1600" b="1" i="0" u="sng" dirty="0">
                <a:solidFill>
                  <a:srgbClr val="86BC25"/>
                </a:solidFill>
                <a:effectLst/>
                <a:latin typeface="Roboto" panose="02000000000000000000" pitchFamily="2" charset="0"/>
              </a:rPr>
              <a:t> </a:t>
            </a:r>
            <a:r>
              <a:rPr lang="en-US" sz="1600" b="1" i="0" u="sng" dirty="0" err="1">
                <a:solidFill>
                  <a:srgbClr val="86BC25"/>
                </a:solidFill>
                <a:effectLst/>
                <a:latin typeface="Roboto" panose="02000000000000000000" pitchFamily="2" charset="0"/>
              </a:rPr>
              <a:t>plaćanja</a:t>
            </a:r>
            <a:r>
              <a:rPr lang="en-US" sz="1600" b="1" i="0" u="sng" dirty="0">
                <a:solidFill>
                  <a:srgbClr val="86BC25"/>
                </a:solidFill>
                <a:effectLst/>
                <a:latin typeface="Roboto" panose="02000000000000000000" pitchFamily="2" charset="0"/>
              </a:rPr>
              <a:t> </a:t>
            </a:r>
            <a:r>
              <a:rPr lang="sr-Latn-CS" sz="1600" b="0" i="0" dirty="0">
                <a:solidFill>
                  <a:schemeClr val="tx1"/>
                </a:solidFill>
                <a:effectLst/>
                <a:latin typeface="Roboto" panose="02000000000000000000" pitchFamily="2" charset="0"/>
              </a:rPr>
              <a:t>koja su dospela </a:t>
            </a:r>
            <a:r>
              <a:rPr lang="en-US" sz="1600" b="0" i="0" dirty="0">
                <a:solidFill>
                  <a:schemeClr val="tx1"/>
                </a:solidFill>
                <a:effectLst/>
                <a:latin typeface="Roboto" panose="02000000000000000000" pitchFamily="2" charset="0"/>
              </a:rPr>
              <a:t>u </a:t>
            </a:r>
            <a:r>
              <a:rPr lang="en-US" sz="1600" b="0" i="0" dirty="0" err="1">
                <a:solidFill>
                  <a:schemeClr val="tx1"/>
                </a:solidFill>
                <a:effectLst/>
                <a:latin typeface="Roboto" panose="02000000000000000000" pitchFamily="2" charset="0"/>
              </a:rPr>
              <a:t>skladu</a:t>
            </a:r>
            <a:r>
              <a:rPr lang="en-US" sz="1600" b="0" i="0" dirty="0">
                <a:solidFill>
                  <a:schemeClr val="tx1"/>
                </a:solidFill>
                <a:effectLst/>
                <a:latin typeface="Roboto" panose="02000000000000000000" pitchFamily="2" charset="0"/>
              </a:rPr>
              <a:t> </a:t>
            </a:r>
            <a:r>
              <a:rPr lang="en-US" sz="1600" b="0" i="0" dirty="0" err="1">
                <a:solidFill>
                  <a:schemeClr val="tx1"/>
                </a:solidFill>
                <a:effectLst/>
                <a:latin typeface="Roboto" panose="02000000000000000000" pitchFamily="2" charset="0"/>
              </a:rPr>
              <a:t>sa</a:t>
            </a:r>
            <a:r>
              <a:rPr lang="en-US" sz="1600" b="0" i="0" dirty="0">
                <a:solidFill>
                  <a:schemeClr val="tx1"/>
                </a:solidFill>
                <a:effectLst/>
                <a:latin typeface="Roboto" panose="02000000000000000000" pitchFamily="2" charset="0"/>
              </a:rPr>
              <a:t> </a:t>
            </a:r>
            <a:r>
              <a:rPr lang="en-US" sz="1600" b="0" i="0" dirty="0" err="1">
                <a:solidFill>
                  <a:schemeClr val="tx1"/>
                </a:solidFill>
                <a:effectLst/>
                <a:latin typeface="Roboto" panose="02000000000000000000" pitchFamily="2" charset="0"/>
              </a:rPr>
              <a:t>uslovima</a:t>
            </a:r>
            <a:r>
              <a:rPr lang="en-US" sz="1600" b="0" i="0" dirty="0">
                <a:solidFill>
                  <a:schemeClr val="tx1"/>
                </a:solidFill>
                <a:effectLst/>
                <a:latin typeface="Roboto" panose="02000000000000000000" pitchFamily="2" charset="0"/>
              </a:rPr>
              <a:t> </a:t>
            </a:r>
            <a:r>
              <a:rPr lang="en-US" sz="1600" b="0" i="0" dirty="0" err="1">
                <a:solidFill>
                  <a:schemeClr val="tx1"/>
                </a:solidFill>
                <a:effectLst/>
                <a:latin typeface="Roboto" panose="02000000000000000000" pitchFamily="2" charset="0"/>
              </a:rPr>
              <a:t>dužničkog</a:t>
            </a:r>
            <a:r>
              <a:rPr lang="en-US" sz="1600" b="0" i="0" dirty="0">
                <a:solidFill>
                  <a:schemeClr val="tx1"/>
                </a:solidFill>
                <a:effectLst/>
                <a:latin typeface="Roboto" panose="02000000000000000000" pitchFamily="2" charset="0"/>
              </a:rPr>
              <a:t> </a:t>
            </a:r>
            <a:r>
              <a:rPr lang="en-US" sz="1600" b="0" i="0" dirty="0" err="1">
                <a:solidFill>
                  <a:schemeClr val="tx1"/>
                </a:solidFill>
                <a:effectLst/>
                <a:latin typeface="Roboto" panose="02000000000000000000" pitchFamily="2" charset="0"/>
              </a:rPr>
              <a:t>instrumenta</a:t>
            </a:r>
            <a:r>
              <a:rPr lang="en-US" sz="1600" b="0" i="0" dirty="0">
                <a:solidFill>
                  <a:schemeClr val="tx1"/>
                </a:solidFill>
                <a:effectLst/>
                <a:latin typeface="Roboto" panose="02000000000000000000" pitchFamily="2" charset="0"/>
              </a:rPr>
              <a:t>.</a:t>
            </a:r>
            <a:endParaRPr lang="en-US" sz="1600" i="1" dirty="0">
              <a:solidFill>
                <a:schemeClr val="tx1"/>
              </a:solidFill>
              <a:latin typeface="Roboto" panose="02000000000000000000" pitchFamily="2" charset="0"/>
            </a:endParaRPr>
          </a:p>
        </p:txBody>
      </p:sp>
      <p:pic>
        <p:nvPicPr>
          <p:cNvPr id="85" name="Picture 84">
            <a:extLst>
              <a:ext uri="{FF2B5EF4-FFF2-40B4-BE49-F238E27FC236}">
                <a16:creationId xmlns:a16="http://schemas.microsoft.com/office/drawing/2014/main" id="{5E4238F0-5483-5087-124D-0F721E7DBB3D}"/>
              </a:ext>
            </a:extLst>
          </p:cNvPr>
          <p:cNvPicPr>
            <a:picLocks noChangeAspect="1"/>
          </p:cNvPicPr>
          <p:nvPr/>
        </p:nvPicPr>
        <p:blipFill>
          <a:blip r:embed="rId2"/>
          <a:stretch>
            <a:fillRect/>
          </a:stretch>
        </p:blipFill>
        <p:spPr>
          <a:xfrm>
            <a:off x="1639310" y="6420774"/>
            <a:ext cx="999115" cy="284687"/>
          </a:xfrm>
          <a:prstGeom prst="rect">
            <a:avLst/>
          </a:prstGeom>
        </p:spPr>
      </p:pic>
    </p:spTree>
    <p:extLst>
      <p:ext uri="{BB962C8B-B14F-4D97-AF65-F5344CB8AC3E}">
        <p14:creationId xmlns:p14="http://schemas.microsoft.com/office/powerpoint/2010/main" val="205973359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FC0D970-4041-C29E-AB36-3ADBD3792ED6}"/>
              </a:ext>
            </a:extLst>
          </p:cNvPr>
          <p:cNvSpPr>
            <a:spLocks noGrp="1"/>
          </p:cNvSpPr>
          <p:nvPr>
            <p:ph type="body" sz="quarter" idx="13"/>
          </p:nvPr>
        </p:nvSpPr>
        <p:spPr/>
        <p:txBody>
          <a:bodyPr/>
          <a:lstStyle/>
          <a:p>
            <a:r>
              <a:rPr lang="sr-Latn-CS" dirty="0">
                <a:solidFill>
                  <a:schemeClr val="bg2">
                    <a:lumMod val="20000"/>
                    <a:lumOff val="80000"/>
                  </a:schemeClr>
                </a:solidFill>
              </a:rPr>
              <a:t>Interakcija MSFI 9 i MSFI 17</a:t>
            </a:r>
            <a:endParaRPr lang="en-US" dirty="0">
              <a:solidFill>
                <a:schemeClr val="bg2">
                  <a:lumMod val="20000"/>
                  <a:lumOff val="80000"/>
                </a:schemeClr>
              </a:solidFill>
            </a:endParaRPr>
          </a:p>
        </p:txBody>
      </p:sp>
      <p:sp>
        <p:nvSpPr>
          <p:cNvPr id="3" name="Title 2">
            <a:extLst>
              <a:ext uri="{FF2B5EF4-FFF2-40B4-BE49-F238E27FC236}">
                <a16:creationId xmlns:a16="http://schemas.microsoft.com/office/drawing/2014/main" id="{45A3C725-6E76-6CA3-3E60-5A8A4C6280EC}"/>
              </a:ext>
            </a:extLst>
          </p:cNvPr>
          <p:cNvSpPr>
            <a:spLocks noGrp="1"/>
          </p:cNvSpPr>
          <p:nvPr>
            <p:ph type="title"/>
          </p:nvPr>
        </p:nvSpPr>
        <p:spPr>
          <a:xfrm>
            <a:off x="501650" y="247035"/>
            <a:ext cx="11162349" cy="698501"/>
          </a:xfrm>
        </p:spPr>
        <p:txBody>
          <a:bodyPr/>
          <a:lstStyle/>
          <a:p>
            <a:r>
              <a:rPr lang="sr-Latn-CS" dirty="0"/>
              <a:t>Garancije i obveznice	</a:t>
            </a:r>
            <a:endParaRPr lang="en-US" dirty="0"/>
          </a:p>
        </p:txBody>
      </p:sp>
      <p:sp>
        <p:nvSpPr>
          <p:cNvPr id="13" name="Rectangle 12">
            <a:extLst>
              <a:ext uri="{FF2B5EF4-FFF2-40B4-BE49-F238E27FC236}">
                <a16:creationId xmlns:a16="http://schemas.microsoft.com/office/drawing/2014/main" id="{8F5EFE63-882D-0B4A-9ACD-3341BB7D6B6E}"/>
              </a:ext>
            </a:extLst>
          </p:cNvPr>
          <p:cNvSpPr/>
          <p:nvPr/>
        </p:nvSpPr>
        <p:spPr>
          <a:xfrm>
            <a:off x="501650" y="1475530"/>
            <a:ext cx="5275695" cy="45486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r-Latn-CS" dirty="0"/>
              <a:t>Primeri garancija koje mogu biti MSFI 17 ugovori:</a:t>
            </a:r>
          </a:p>
          <a:p>
            <a:endParaRPr lang="sr-Latn-CS" dirty="0"/>
          </a:p>
          <a:p>
            <a:pPr marL="285750" indent="-285750">
              <a:buFont typeface="Arial" panose="020B0604020202020204" pitchFamily="34" charset="0"/>
              <a:buChar char="•"/>
            </a:pPr>
            <a:r>
              <a:rPr lang="sr-Latn-CS" dirty="0"/>
              <a:t>Izdata garancija prema kojoj se plaća naknada za neizvršenje obaveze u određenom roku, ili po određenom standardu kvaliteta</a:t>
            </a:r>
          </a:p>
          <a:p>
            <a:endParaRPr lang="sr-Latn-CS" dirty="0"/>
          </a:p>
          <a:p>
            <a:pPr marL="285750" indent="-285750">
              <a:buFont typeface="Arial" panose="020B0604020202020204" pitchFamily="34" charset="0"/>
              <a:buChar char="•"/>
            </a:pPr>
            <a:r>
              <a:rPr lang="sr-Latn-CS" dirty="0"/>
              <a:t>Garancija za istupanje na javnim tenderima</a:t>
            </a:r>
          </a:p>
          <a:p>
            <a:endParaRPr lang="sr-Latn-CS" dirty="0"/>
          </a:p>
          <a:p>
            <a:pPr marL="285750" indent="-285750">
              <a:buFont typeface="Arial" panose="020B0604020202020204" pitchFamily="34" charset="0"/>
              <a:buChar char="•"/>
            </a:pPr>
            <a:r>
              <a:rPr lang="sr-Latn-CS" dirty="0"/>
              <a:t>Garancija za izvršenje određenih regulatornih obaveza (npr. carina)</a:t>
            </a:r>
          </a:p>
          <a:p>
            <a:endParaRPr lang="en-US" dirty="0"/>
          </a:p>
        </p:txBody>
      </p:sp>
      <p:pic>
        <p:nvPicPr>
          <p:cNvPr id="5" name="Picture 4">
            <a:extLst>
              <a:ext uri="{FF2B5EF4-FFF2-40B4-BE49-F238E27FC236}">
                <a16:creationId xmlns:a16="http://schemas.microsoft.com/office/drawing/2014/main" id="{7ADE4D99-A0A0-57C2-5B0A-B186525361C2}"/>
              </a:ext>
            </a:extLst>
          </p:cNvPr>
          <p:cNvPicPr>
            <a:picLocks noChangeAspect="1"/>
          </p:cNvPicPr>
          <p:nvPr/>
        </p:nvPicPr>
        <p:blipFill>
          <a:blip r:embed="rId2"/>
          <a:stretch>
            <a:fillRect/>
          </a:stretch>
        </p:blipFill>
        <p:spPr>
          <a:xfrm>
            <a:off x="1705985" y="6411780"/>
            <a:ext cx="999115" cy="284687"/>
          </a:xfrm>
          <a:prstGeom prst="rect">
            <a:avLst/>
          </a:prstGeom>
        </p:spPr>
      </p:pic>
      <p:graphicFrame>
        <p:nvGraphicFramePr>
          <p:cNvPr id="6" name="Diagram 5">
            <a:extLst>
              <a:ext uri="{FF2B5EF4-FFF2-40B4-BE49-F238E27FC236}">
                <a16:creationId xmlns:a16="http://schemas.microsoft.com/office/drawing/2014/main" id="{7834015C-585B-9FAD-B906-C36E2AC5E3B4}"/>
              </a:ext>
            </a:extLst>
          </p:cNvPr>
          <p:cNvGraphicFramePr/>
          <p:nvPr>
            <p:extLst>
              <p:ext uri="{D42A27DB-BD31-4B8C-83A1-F6EECF244321}">
                <p14:modId xmlns:p14="http://schemas.microsoft.com/office/powerpoint/2010/main" val="1013600724"/>
              </p:ext>
            </p:extLst>
          </p:nvPr>
        </p:nvGraphicFramePr>
        <p:xfrm>
          <a:off x="6223000" y="1540933"/>
          <a:ext cx="5275695" cy="37761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5998399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FC0D970-4041-C29E-AB36-3ADBD3792ED6}"/>
              </a:ext>
            </a:extLst>
          </p:cNvPr>
          <p:cNvSpPr>
            <a:spLocks noGrp="1"/>
          </p:cNvSpPr>
          <p:nvPr>
            <p:ph type="body" sz="quarter" idx="13"/>
          </p:nvPr>
        </p:nvSpPr>
        <p:spPr/>
        <p:txBody>
          <a:bodyPr/>
          <a:lstStyle/>
          <a:p>
            <a:r>
              <a:rPr lang="sr-Latn-CS" dirty="0">
                <a:solidFill>
                  <a:schemeClr val="bg2">
                    <a:lumMod val="20000"/>
                    <a:lumOff val="80000"/>
                  </a:schemeClr>
                </a:solidFill>
              </a:rPr>
              <a:t>Interakcija MSFI 9 i MSFI 17</a:t>
            </a:r>
            <a:endParaRPr lang="en-US" dirty="0">
              <a:solidFill>
                <a:schemeClr val="bg2">
                  <a:lumMod val="20000"/>
                  <a:lumOff val="80000"/>
                </a:schemeClr>
              </a:solidFill>
            </a:endParaRPr>
          </a:p>
        </p:txBody>
      </p:sp>
      <p:sp>
        <p:nvSpPr>
          <p:cNvPr id="3" name="Title 2">
            <a:extLst>
              <a:ext uri="{FF2B5EF4-FFF2-40B4-BE49-F238E27FC236}">
                <a16:creationId xmlns:a16="http://schemas.microsoft.com/office/drawing/2014/main" id="{45A3C725-6E76-6CA3-3E60-5A8A4C6280EC}"/>
              </a:ext>
            </a:extLst>
          </p:cNvPr>
          <p:cNvSpPr>
            <a:spLocks noGrp="1"/>
          </p:cNvSpPr>
          <p:nvPr>
            <p:ph type="title"/>
          </p:nvPr>
        </p:nvSpPr>
        <p:spPr>
          <a:xfrm>
            <a:off x="501650" y="247035"/>
            <a:ext cx="11162349" cy="698501"/>
          </a:xfrm>
        </p:spPr>
        <p:txBody>
          <a:bodyPr/>
          <a:lstStyle/>
          <a:p>
            <a:r>
              <a:rPr lang="sr-Latn-CS" dirty="0"/>
              <a:t>Test značajnog rizika 	</a:t>
            </a:r>
            <a:endParaRPr lang="en-US" dirty="0"/>
          </a:p>
        </p:txBody>
      </p:sp>
      <p:sp>
        <p:nvSpPr>
          <p:cNvPr id="4" name="Rectangle 3">
            <a:extLst>
              <a:ext uri="{FF2B5EF4-FFF2-40B4-BE49-F238E27FC236}">
                <a16:creationId xmlns:a16="http://schemas.microsoft.com/office/drawing/2014/main" id="{91A4F8BE-5718-17D9-F32C-154C7E33F56A}"/>
              </a:ext>
            </a:extLst>
          </p:cNvPr>
          <p:cNvSpPr/>
          <p:nvPr/>
        </p:nvSpPr>
        <p:spPr>
          <a:xfrm>
            <a:off x="501650" y="1408855"/>
            <a:ext cx="5275695" cy="45486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r-Latn-CS" dirty="0"/>
              <a:t>Faktori koji se uzimaju u obzir u analizi garancija:</a:t>
            </a:r>
          </a:p>
          <a:p>
            <a:endParaRPr lang="sr-Latn-CS" dirty="0"/>
          </a:p>
          <a:p>
            <a:pPr marL="285750" indent="-285750">
              <a:buFont typeface="Arial" panose="020B0604020202020204" pitchFamily="34" charset="0"/>
              <a:buChar char="•"/>
            </a:pPr>
            <a:r>
              <a:rPr lang="sr-Latn-CS" dirty="0"/>
              <a:t>Da li </a:t>
            </a:r>
            <a:r>
              <a:rPr lang="sr-Latn-CS" dirty="0" err="1"/>
              <a:t>garantor</a:t>
            </a:r>
            <a:r>
              <a:rPr lang="sr-Latn-CS" dirty="0"/>
              <a:t> ima </a:t>
            </a:r>
            <a:r>
              <a:rPr lang="sr-Latn-CS" b="1" dirty="0">
                <a:solidFill>
                  <a:srgbClr val="86BC25"/>
                </a:solidFill>
              </a:rPr>
              <a:t>pravo povraćaja </a:t>
            </a:r>
            <a:r>
              <a:rPr lang="sr-Latn-CS" dirty="0"/>
              <a:t>novca od izvođača</a:t>
            </a:r>
          </a:p>
          <a:p>
            <a:pPr marL="285750" indent="-285750">
              <a:buFont typeface="Arial" panose="020B0604020202020204" pitchFamily="34" charset="0"/>
              <a:buChar char="•"/>
            </a:pPr>
            <a:r>
              <a:rPr lang="sr-Latn-CS" dirty="0"/>
              <a:t>Da li </a:t>
            </a:r>
            <a:r>
              <a:rPr lang="sr-Latn-CS" dirty="0" err="1"/>
              <a:t>garantor</a:t>
            </a:r>
            <a:r>
              <a:rPr lang="sr-Latn-CS" dirty="0"/>
              <a:t> </a:t>
            </a:r>
            <a:r>
              <a:rPr lang="sr-Latn-CS" b="1" dirty="0">
                <a:solidFill>
                  <a:srgbClr val="86BC25"/>
                </a:solidFill>
              </a:rPr>
              <a:t>nadoknađuje naplate </a:t>
            </a:r>
            <a:r>
              <a:rPr lang="sr-Latn-CS" dirty="0"/>
              <a:t>ili penale koje je </a:t>
            </a:r>
            <a:r>
              <a:rPr lang="sr-Latn-CS" dirty="0" err="1"/>
              <a:t>izvođać</a:t>
            </a:r>
            <a:r>
              <a:rPr lang="sr-Latn-CS" dirty="0"/>
              <a:t> dužan da plati klijentu</a:t>
            </a:r>
          </a:p>
          <a:p>
            <a:pPr marL="285750" indent="-285750">
              <a:buFont typeface="Arial" panose="020B0604020202020204" pitchFamily="34" charset="0"/>
              <a:buChar char="•"/>
            </a:pPr>
            <a:r>
              <a:rPr lang="sr-Latn-CS" dirty="0"/>
              <a:t>Da li </a:t>
            </a:r>
            <a:r>
              <a:rPr lang="sr-Latn-CS" b="1" dirty="0">
                <a:solidFill>
                  <a:srgbClr val="86BC25"/>
                </a:solidFill>
              </a:rPr>
              <a:t>klijent direktno </a:t>
            </a:r>
            <a:r>
              <a:rPr lang="sr-Latn-CS" b="1" dirty="0" err="1">
                <a:solidFill>
                  <a:srgbClr val="86BC25"/>
                </a:solidFill>
              </a:rPr>
              <a:t>zatražuje</a:t>
            </a:r>
            <a:r>
              <a:rPr lang="sr-Latn-CS" b="1" dirty="0">
                <a:solidFill>
                  <a:srgbClr val="86BC25"/>
                </a:solidFill>
              </a:rPr>
              <a:t> </a:t>
            </a:r>
            <a:r>
              <a:rPr lang="sr-Latn-CS" dirty="0"/>
              <a:t>naplatu od </a:t>
            </a:r>
            <a:r>
              <a:rPr lang="sr-Latn-CS" dirty="0" err="1"/>
              <a:t>garantora</a:t>
            </a:r>
            <a:r>
              <a:rPr lang="sr-Latn-CS" dirty="0"/>
              <a:t> </a:t>
            </a:r>
          </a:p>
          <a:p>
            <a:pPr marL="285750" indent="-285750">
              <a:buFont typeface="Arial" panose="020B0604020202020204" pitchFamily="34" charset="0"/>
              <a:buChar char="•"/>
            </a:pPr>
            <a:r>
              <a:rPr lang="sr-Latn-CS" dirty="0"/>
              <a:t>Da li se garancija aktivira u slučaju </a:t>
            </a:r>
            <a:r>
              <a:rPr lang="sr-Latn-CS" b="1" dirty="0">
                <a:solidFill>
                  <a:srgbClr val="86BC25"/>
                </a:solidFill>
              </a:rPr>
              <a:t>neizvršene obaveze ili nemogućnosti povraćaja novca </a:t>
            </a:r>
            <a:r>
              <a:rPr lang="sr-Latn-CS" dirty="0"/>
              <a:t>od strane izvođača</a:t>
            </a:r>
          </a:p>
          <a:p>
            <a:pPr marL="285750" indent="-285750">
              <a:buFont typeface="Arial" panose="020B0604020202020204" pitchFamily="34" charset="0"/>
              <a:buChar char="•"/>
            </a:pPr>
            <a:r>
              <a:rPr lang="sr-Latn-CS" dirty="0"/>
              <a:t>Da li je izvođač insolventan</a:t>
            </a:r>
          </a:p>
        </p:txBody>
      </p:sp>
      <p:pic>
        <p:nvPicPr>
          <p:cNvPr id="6" name="Graphic 5" descr="Puzzle with solid fill">
            <a:extLst>
              <a:ext uri="{FF2B5EF4-FFF2-40B4-BE49-F238E27FC236}">
                <a16:creationId xmlns:a16="http://schemas.microsoft.com/office/drawing/2014/main" id="{7F9EB909-21FC-EB6E-ADB8-CD0E8607BA4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24625" y="1584820"/>
            <a:ext cx="3939680" cy="3939680"/>
          </a:xfrm>
          <a:prstGeom prst="rect">
            <a:avLst/>
          </a:prstGeom>
        </p:spPr>
      </p:pic>
      <p:pic>
        <p:nvPicPr>
          <p:cNvPr id="8" name="Picture 7">
            <a:extLst>
              <a:ext uri="{FF2B5EF4-FFF2-40B4-BE49-F238E27FC236}">
                <a16:creationId xmlns:a16="http://schemas.microsoft.com/office/drawing/2014/main" id="{B6F3A6E8-4D62-9D72-23FA-220A5F7C74ED}"/>
              </a:ext>
            </a:extLst>
          </p:cNvPr>
          <p:cNvPicPr>
            <a:picLocks noChangeAspect="1"/>
          </p:cNvPicPr>
          <p:nvPr/>
        </p:nvPicPr>
        <p:blipFill>
          <a:blip r:embed="rId4"/>
          <a:stretch>
            <a:fillRect/>
          </a:stretch>
        </p:blipFill>
        <p:spPr>
          <a:xfrm>
            <a:off x="1639310" y="6420774"/>
            <a:ext cx="999115" cy="284687"/>
          </a:xfrm>
          <a:prstGeom prst="rect">
            <a:avLst/>
          </a:prstGeom>
        </p:spPr>
      </p:pic>
    </p:spTree>
    <p:extLst>
      <p:ext uri="{BB962C8B-B14F-4D97-AF65-F5344CB8AC3E}">
        <p14:creationId xmlns:p14="http://schemas.microsoft.com/office/powerpoint/2010/main" val="178855665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FC0D970-4041-C29E-AB36-3ADBD3792ED6}"/>
              </a:ext>
            </a:extLst>
          </p:cNvPr>
          <p:cNvSpPr>
            <a:spLocks noGrp="1"/>
          </p:cNvSpPr>
          <p:nvPr>
            <p:ph type="body" sz="quarter" idx="13"/>
          </p:nvPr>
        </p:nvSpPr>
        <p:spPr>
          <a:xfrm>
            <a:off x="594249" y="512399"/>
            <a:ext cx="11162349" cy="757255"/>
          </a:xfrm>
        </p:spPr>
        <p:txBody>
          <a:bodyPr/>
          <a:lstStyle/>
          <a:p>
            <a:r>
              <a:rPr lang="sr-Latn-CS" dirty="0">
                <a:solidFill>
                  <a:schemeClr val="bg2">
                    <a:lumMod val="20000"/>
                    <a:lumOff val="80000"/>
                  </a:schemeClr>
                </a:solidFill>
              </a:rPr>
              <a:t>Interakcija MSFI 9 i MSFI 17</a:t>
            </a:r>
            <a:endParaRPr lang="en-US" dirty="0">
              <a:solidFill>
                <a:schemeClr val="bg2">
                  <a:lumMod val="20000"/>
                  <a:lumOff val="80000"/>
                </a:schemeClr>
              </a:solidFill>
            </a:endParaRPr>
          </a:p>
        </p:txBody>
      </p:sp>
      <p:sp>
        <p:nvSpPr>
          <p:cNvPr id="3" name="Title 2">
            <a:extLst>
              <a:ext uri="{FF2B5EF4-FFF2-40B4-BE49-F238E27FC236}">
                <a16:creationId xmlns:a16="http://schemas.microsoft.com/office/drawing/2014/main" id="{45A3C725-6E76-6CA3-3E60-5A8A4C6280EC}"/>
              </a:ext>
            </a:extLst>
          </p:cNvPr>
          <p:cNvSpPr>
            <a:spLocks noGrp="1"/>
          </p:cNvSpPr>
          <p:nvPr>
            <p:ph type="title"/>
          </p:nvPr>
        </p:nvSpPr>
        <p:spPr>
          <a:xfrm>
            <a:off x="501650" y="247035"/>
            <a:ext cx="11162349" cy="698501"/>
          </a:xfrm>
        </p:spPr>
        <p:txBody>
          <a:bodyPr/>
          <a:lstStyle/>
          <a:p>
            <a:r>
              <a:rPr lang="sr-Latn-CS" dirty="0"/>
              <a:t>Kreditne kartice</a:t>
            </a:r>
            <a:endParaRPr lang="en-US" dirty="0"/>
          </a:p>
        </p:txBody>
      </p:sp>
      <p:sp>
        <p:nvSpPr>
          <p:cNvPr id="4" name="Rectangle 3">
            <a:extLst>
              <a:ext uri="{FF2B5EF4-FFF2-40B4-BE49-F238E27FC236}">
                <a16:creationId xmlns:a16="http://schemas.microsoft.com/office/drawing/2014/main" id="{91A4F8BE-5718-17D9-F32C-154C7E33F56A}"/>
              </a:ext>
            </a:extLst>
          </p:cNvPr>
          <p:cNvSpPr/>
          <p:nvPr/>
        </p:nvSpPr>
        <p:spPr>
          <a:xfrm>
            <a:off x="594249" y="2696900"/>
            <a:ext cx="5019474" cy="408268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sr-Latn-CS" sz="1400" dirty="0"/>
              <a:t>Potencijalno u opsegu MSFI 17 ukoliko se određeni uslovi ispunjavaju </a:t>
            </a:r>
          </a:p>
          <a:p>
            <a:pPr marL="285750" indent="-285750">
              <a:buFont typeface="Arial" panose="020B0604020202020204" pitchFamily="34" charset="0"/>
              <a:buChar char="•"/>
            </a:pPr>
            <a:r>
              <a:rPr lang="sr-Latn-CS" sz="1600" dirty="0"/>
              <a:t>U okviru analize </a:t>
            </a:r>
            <a:r>
              <a:rPr lang="sr-Latn-CS" sz="1600" dirty="0" err="1"/>
              <a:t>porebni</a:t>
            </a:r>
            <a:r>
              <a:rPr lang="sr-Latn-CS" sz="1600" dirty="0"/>
              <a:t> su podaci u vidu:</a:t>
            </a:r>
          </a:p>
          <a:p>
            <a:pPr marL="742950" lvl="1" indent="-285750">
              <a:buFont typeface="Arial" panose="020B0604020202020204" pitchFamily="34" charset="0"/>
              <a:buChar char="•"/>
            </a:pPr>
            <a:r>
              <a:rPr lang="sr-Latn-CS" sz="1600" dirty="0"/>
              <a:t>Da li ugovorena kamatna stopa individualno reflektuje rizike osiguranja?</a:t>
            </a:r>
          </a:p>
          <a:p>
            <a:pPr marL="742950" lvl="1" indent="-285750">
              <a:buFont typeface="Arial" panose="020B0604020202020204" pitchFamily="34" charset="0"/>
              <a:buChar char="•"/>
            </a:pPr>
            <a:r>
              <a:rPr lang="sr-Latn-CS" sz="1600" dirty="0"/>
              <a:t>Da li postoji posebna ugovorena odredba koja sadrži osiguranje?</a:t>
            </a:r>
          </a:p>
          <a:p>
            <a:pPr marL="742950" lvl="1" indent="-285750">
              <a:buFont typeface="Arial" panose="020B0604020202020204" pitchFamily="34" charset="0"/>
              <a:buChar char="•"/>
            </a:pPr>
            <a:endParaRPr lang="sr-Latn-CS" sz="1400" dirty="0"/>
          </a:p>
          <a:p>
            <a:pPr lvl="1"/>
            <a:endParaRPr lang="sr-Latn-CS" sz="1200" dirty="0"/>
          </a:p>
        </p:txBody>
      </p:sp>
      <p:pic>
        <p:nvPicPr>
          <p:cNvPr id="8" name="Picture 7">
            <a:extLst>
              <a:ext uri="{FF2B5EF4-FFF2-40B4-BE49-F238E27FC236}">
                <a16:creationId xmlns:a16="http://schemas.microsoft.com/office/drawing/2014/main" id="{B6F3A6E8-4D62-9D72-23FA-220A5F7C74ED}"/>
              </a:ext>
            </a:extLst>
          </p:cNvPr>
          <p:cNvPicPr>
            <a:picLocks noChangeAspect="1"/>
          </p:cNvPicPr>
          <p:nvPr/>
        </p:nvPicPr>
        <p:blipFill>
          <a:blip r:embed="rId3"/>
          <a:stretch>
            <a:fillRect/>
          </a:stretch>
        </p:blipFill>
        <p:spPr>
          <a:xfrm>
            <a:off x="1676650" y="6419667"/>
            <a:ext cx="999115" cy="284687"/>
          </a:xfrm>
          <a:prstGeom prst="rect">
            <a:avLst/>
          </a:prstGeom>
        </p:spPr>
      </p:pic>
      <p:sp>
        <p:nvSpPr>
          <p:cNvPr id="11" name="Rectangle 10">
            <a:extLst>
              <a:ext uri="{FF2B5EF4-FFF2-40B4-BE49-F238E27FC236}">
                <a16:creationId xmlns:a16="http://schemas.microsoft.com/office/drawing/2014/main" id="{0E6088F0-9C6D-8F58-1889-43D906E86BDE}"/>
              </a:ext>
            </a:extLst>
          </p:cNvPr>
          <p:cNvSpPr/>
          <p:nvPr/>
        </p:nvSpPr>
        <p:spPr>
          <a:xfrm>
            <a:off x="5613723" y="2696901"/>
            <a:ext cx="5019474" cy="408268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sr-Latn-CS" sz="1600" dirty="0"/>
              <a:t>Pokriće za slučaj smrti u okviru pozajmica ili stamenih kredita sadrži značajan rizik osiguranja. </a:t>
            </a:r>
          </a:p>
          <a:p>
            <a:pPr marL="285750" indent="-285750">
              <a:buFont typeface="Arial" panose="020B0604020202020204" pitchFamily="34" charset="0"/>
              <a:buChar char="•"/>
            </a:pPr>
            <a:endParaRPr lang="sr-Latn-CS" sz="1600" dirty="0"/>
          </a:p>
          <a:p>
            <a:pPr marL="285750" indent="-285750">
              <a:buFont typeface="Arial" panose="020B0604020202020204" pitchFamily="34" charset="0"/>
              <a:buChar char="•"/>
            </a:pPr>
            <a:r>
              <a:rPr lang="sr-Latn-CS" sz="1600" dirty="0"/>
              <a:t>Standard ažuriran u 2020. i time daje mogućnost društvima da naprave izbor da li ti ugovori se tretiraju kao MSFI 9 ili MSFI 17. </a:t>
            </a:r>
          </a:p>
          <a:p>
            <a:pPr marL="285750" indent="-285750">
              <a:buFont typeface="Arial" panose="020B0604020202020204" pitchFamily="34" charset="0"/>
              <a:buChar char="•"/>
            </a:pPr>
            <a:r>
              <a:rPr lang="sr-Latn-CS" sz="1600" dirty="0"/>
              <a:t>Ugovori sa izuzećem u slučaju smrti su ograničeni na kompenzaciju osiguranog događaja koji u suštini predstavlja namirenje obaveze osiguranika.</a:t>
            </a:r>
            <a:r>
              <a:rPr lang="sr-Latn-CS" sz="1200" dirty="0"/>
              <a:t> </a:t>
            </a:r>
          </a:p>
          <a:p>
            <a:pPr lvl="1"/>
            <a:endParaRPr lang="sr-Latn-CS" sz="1200" dirty="0"/>
          </a:p>
        </p:txBody>
      </p:sp>
      <p:sp>
        <p:nvSpPr>
          <p:cNvPr id="12" name="Rectangle 11">
            <a:extLst>
              <a:ext uri="{FF2B5EF4-FFF2-40B4-BE49-F238E27FC236}">
                <a16:creationId xmlns:a16="http://schemas.microsoft.com/office/drawing/2014/main" id="{11AD145C-757D-D5C5-B114-29404EAE28C2}"/>
              </a:ext>
            </a:extLst>
          </p:cNvPr>
          <p:cNvSpPr/>
          <p:nvPr/>
        </p:nvSpPr>
        <p:spPr>
          <a:xfrm>
            <a:off x="736921" y="1821218"/>
            <a:ext cx="10718157" cy="82472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sr-Latn-CS" sz="1600" dirty="0"/>
              <a:t>Banka izdaje kreditne kartice i pozajmice koje u okviru svojih programa imaju izuzeće za naplatu u određenim slučajevima npr. u slučaju smrti. </a:t>
            </a:r>
          </a:p>
          <a:p>
            <a:pPr marL="285750" indent="-285750">
              <a:buFont typeface="Arial" panose="020B0604020202020204" pitchFamily="34" charset="0"/>
              <a:buChar char="•"/>
            </a:pPr>
            <a:r>
              <a:rPr lang="sr-Latn-CS" sz="1600" dirty="0"/>
              <a:t>Analiza je potrebna da li takvi ugovori </a:t>
            </a:r>
            <a:r>
              <a:rPr lang="sr-Latn-CS" sz="1600" dirty="0" err="1"/>
              <a:t>sadrđže</a:t>
            </a:r>
            <a:r>
              <a:rPr lang="sr-Latn-CS" sz="1600" dirty="0"/>
              <a:t> prenos značajnog rizika </a:t>
            </a:r>
          </a:p>
          <a:p>
            <a:pPr marL="285750" indent="-285750">
              <a:buFont typeface="Arial" panose="020B0604020202020204" pitchFamily="34" charset="0"/>
              <a:buChar char="•"/>
            </a:pPr>
            <a:endParaRPr lang="sr-Latn-CS" sz="1600" dirty="0"/>
          </a:p>
          <a:p>
            <a:pPr lvl="1"/>
            <a:endParaRPr lang="sr-Latn-CS" dirty="0"/>
          </a:p>
        </p:txBody>
      </p:sp>
      <p:sp>
        <p:nvSpPr>
          <p:cNvPr id="13" name="Rectangle 12">
            <a:extLst>
              <a:ext uri="{FF2B5EF4-FFF2-40B4-BE49-F238E27FC236}">
                <a16:creationId xmlns:a16="http://schemas.microsoft.com/office/drawing/2014/main" id="{BE6EFF04-6C46-F2F5-1103-EE4E36993405}"/>
              </a:ext>
            </a:extLst>
          </p:cNvPr>
          <p:cNvSpPr/>
          <p:nvPr/>
        </p:nvSpPr>
        <p:spPr>
          <a:xfrm>
            <a:off x="736921" y="2696901"/>
            <a:ext cx="4876802" cy="5006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Latn-CS" dirty="0"/>
              <a:t>Kreditne Kartice</a:t>
            </a:r>
            <a:endParaRPr lang="en-US" dirty="0"/>
          </a:p>
        </p:txBody>
      </p:sp>
      <p:sp>
        <p:nvSpPr>
          <p:cNvPr id="14" name="Rectangle 13">
            <a:extLst>
              <a:ext uri="{FF2B5EF4-FFF2-40B4-BE49-F238E27FC236}">
                <a16:creationId xmlns:a16="http://schemas.microsoft.com/office/drawing/2014/main" id="{6B136D64-0B2C-C506-D972-AB09ED6D8712}"/>
              </a:ext>
            </a:extLst>
          </p:cNvPr>
          <p:cNvSpPr/>
          <p:nvPr/>
        </p:nvSpPr>
        <p:spPr>
          <a:xfrm>
            <a:off x="5685059" y="2696900"/>
            <a:ext cx="4876802" cy="5006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Latn-CS" dirty="0"/>
              <a:t>Pozajmice</a:t>
            </a:r>
            <a:endParaRPr lang="en-US" dirty="0"/>
          </a:p>
        </p:txBody>
      </p:sp>
    </p:spTree>
    <p:extLst>
      <p:ext uri="{BB962C8B-B14F-4D97-AF65-F5344CB8AC3E}">
        <p14:creationId xmlns:p14="http://schemas.microsoft.com/office/powerpoint/2010/main" val="354250757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FC0D970-4041-C29E-AB36-3ADBD3792ED6}"/>
              </a:ext>
            </a:extLst>
          </p:cNvPr>
          <p:cNvSpPr>
            <a:spLocks noGrp="1"/>
          </p:cNvSpPr>
          <p:nvPr>
            <p:ph type="body" sz="quarter" idx="13"/>
          </p:nvPr>
        </p:nvSpPr>
        <p:spPr/>
        <p:txBody>
          <a:bodyPr/>
          <a:lstStyle/>
          <a:p>
            <a:r>
              <a:rPr lang="sr-Latn-CS" dirty="0">
                <a:solidFill>
                  <a:schemeClr val="bg2">
                    <a:lumMod val="20000"/>
                    <a:lumOff val="80000"/>
                  </a:schemeClr>
                </a:solidFill>
              </a:rPr>
              <a:t>Interakcija MSFI 9 i MSFI 17</a:t>
            </a:r>
            <a:endParaRPr lang="en-US" dirty="0">
              <a:solidFill>
                <a:schemeClr val="bg2">
                  <a:lumMod val="20000"/>
                  <a:lumOff val="80000"/>
                </a:schemeClr>
              </a:solidFill>
            </a:endParaRPr>
          </a:p>
        </p:txBody>
      </p:sp>
      <p:sp>
        <p:nvSpPr>
          <p:cNvPr id="3" name="Title 2">
            <a:extLst>
              <a:ext uri="{FF2B5EF4-FFF2-40B4-BE49-F238E27FC236}">
                <a16:creationId xmlns:a16="http://schemas.microsoft.com/office/drawing/2014/main" id="{45A3C725-6E76-6CA3-3E60-5A8A4C6280EC}"/>
              </a:ext>
            </a:extLst>
          </p:cNvPr>
          <p:cNvSpPr>
            <a:spLocks noGrp="1"/>
          </p:cNvSpPr>
          <p:nvPr>
            <p:ph type="title"/>
          </p:nvPr>
        </p:nvSpPr>
        <p:spPr>
          <a:xfrm>
            <a:off x="501650" y="247035"/>
            <a:ext cx="11162349" cy="698501"/>
          </a:xfrm>
        </p:spPr>
        <p:txBody>
          <a:bodyPr/>
          <a:lstStyle/>
          <a:p>
            <a:r>
              <a:rPr lang="sr-Latn-CS" dirty="0"/>
              <a:t>Zaključak </a:t>
            </a:r>
            <a:endParaRPr lang="en-US" dirty="0"/>
          </a:p>
        </p:txBody>
      </p:sp>
      <p:pic>
        <p:nvPicPr>
          <p:cNvPr id="8" name="Picture 7">
            <a:extLst>
              <a:ext uri="{FF2B5EF4-FFF2-40B4-BE49-F238E27FC236}">
                <a16:creationId xmlns:a16="http://schemas.microsoft.com/office/drawing/2014/main" id="{B6F3A6E8-4D62-9D72-23FA-220A5F7C74ED}"/>
              </a:ext>
            </a:extLst>
          </p:cNvPr>
          <p:cNvPicPr>
            <a:picLocks noChangeAspect="1"/>
          </p:cNvPicPr>
          <p:nvPr/>
        </p:nvPicPr>
        <p:blipFill>
          <a:blip r:embed="rId2"/>
          <a:stretch>
            <a:fillRect/>
          </a:stretch>
        </p:blipFill>
        <p:spPr>
          <a:xfrm>
            <a:off x="1639310" y="6420774"/>
            <a:ext cx="999115" cy="284687"/>
          </a:xfrm>
          <a:prstGeom prst="rect">
            <a:avLst/>
          </a:prstGeom>
        </p:spPr>
      </p:pic>
      <p:sp>
        <p:nvSpPr>
          <p:cNvPr id="5" name="Rectangle 4">
            <a:extLst>
              <a:ext uri="{FF2B5EF4-FFF2-40B4-BE49-F238E27FC236}">
                <a16:creationId xmlns:a16="http://schemas.microsoft.com/office/drawing/2014/main" id="{FF0E318A-66C1-528A-0408-0955B91502A5}"/>
              </a:ext>
            </a:extLst>
          </p:cNvPr>
          <p:cNvSpPr/>
          <p:nvPr/>
        </p:nvSpPr>
        <p:spPr>
          <a:xfrm>
            <a:off x="501650" y="1813420"/>
            <a:ext cx="7146925" cy="353010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r-Latn-C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M</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SFI 17 je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veoma</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složen</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računovodstveni</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standard koji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obuhvata</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izdate</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ugovore</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koji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prenose</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značajan</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rizik</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osiguranja</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Takv</a:t>
            </a:r>
            <a:r>
              <a:rPr lang="sr-Latn-C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e</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ugovor</a:t>
            </a:r>
            <a:r>
              <a:rPr lang="sr-Latn-C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e</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može</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izdati</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bilo</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koji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entitet</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uključujući</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neosiguravače</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koji </a:t>
            </a:r>
            <a:r>
              <a:rPr lang="sr-Latn-C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ranije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nisu</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primen</a:t>
            </a:r>
            <a:r>
              <a:rPr lang="sr-Latn-C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javli</a:t>
            </a:r>
            <a:r>
              <a:rPr lang="sr-Latn-C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računovodstvene standarde za osiguranje</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sr-Latn-C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Iskustvo pokazuje da adekvatno</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planiranje</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resursa</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kapaciteta</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i</a:t>
            </a:r>
            <a:r>
              <a:rPr lang="en-U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a:t>
            </a:r>
            <a:r>
              <a:rPr lang="en-U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podr</a:t>
            </a:r>
            <a:r>
              <a:rPr lang="sr-Latn-CS"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ške</a:t>
            </a:r>
            <a:r>
              <a:rPr lang="sr-Latn-CS"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 je neophodno za efektivno uvođenje standarda. </a:t>
            </a:r>
            <a:endParaRPr lang="en-US" i="1" dirty="0">
              <a:ln w="0"/>
              <a:solidFill>
                <a:schemeClr val="tx1"/>
              </a:solidFill>
              <a:effectLst>
                <a:outerShdw blurRad="38100" dist="19050" dir="2700000" algn="tl" rotWithShape="0">
                  <a:schemeClr val="dk1">
                    <a:alpha val="40000"/>
                  </a:schemeClr>
                </a:outerShdw>
              </a:effectLst>
            </a:endParaRPr>
          </a:p>
        </p:txBody>
      </p:sp>
      <p:pic>
        <p:nvPicPr>
          <p:cNvPr id="9" name="Picture 8" descr="A person in a suit and tie&#10;&#10;Description automatically generated">
            <a:extLst>
              <a:ext uri="{FF2B5EF4-FFF2-40B4-BE49-F238E27FC236}">
                <a16:creationId xmlns:a16="http://schemas.microsoft.com/office/drawing/2014/main" id="{2ADC7291-3FCD-2BBA-33F8-28B4A87C2C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5850" y="1848806"/>
            <a:ext cx="1600200" cy="1729666"/>
          </a:xfrm>
          <a:prstGeom prst="rect">
            <a:avLst/>
          </a:prstGeom>
        </p:spPr>
      </p:pic>
      <p:sp>
        <p:nvSpPr>
          <p:cNvPr id="10" name="Rectangle 9">
            <a:extLst>
              <a:ext uri="{FF2B5EF4-FFF2-40B4-BE49-F238E27FC236}">
                <a16:creationId xmlns:a16="http://schemas.microsoft.com/office/drawing/2014/main" id="{8D74EAD7-5D0B-93D1-E7F9-C1CA7E69C37C}"/>
              </a:ext>
            </a:extLst>
          </p:cNvPr>
          <p:cNvSpPr/>
          <p:nvPr/>
        </p:nvSpPr>
        <p:spPr>
          <a:xfrm>
            <a:off x="8705850" y="4018423"/>
            <a:ext cx="2181224" cy="75725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r-Latn-CS" sz="1200"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Rastko Filipovic</a:t>
            </a:r>
          </a:p>
          <a:p>
            <a:r>
              <a:rPr lang="sr-Latn-CS" sz="1200" i="1" dirty="0" err="1">
                <a:ln w="0"/>
                <a:solidFill>
                  <a:schemeClr val="tx1"/>
                </a:solidFill>
                <a:effectLst>
                  <a:outerShdw blurRad="38100" dist="19050" dir="2700000" algn="tl" rotWithShape="0">
                    <a:schemeClr val="dk1">
                      <a:alpha val="40000"/>
                    </a:schemeClr>
                  </a:outerShdw>
                </a:effectLst>
                <a:latin typeface="Roboto" panose="02000000000000000000" pitchFamily="2" charset="0"/>
              </a:rPr>
              <a:t>Director</a:t>
            </a:r>
            <a:endParaRPr lang="sr-Latn-CS" sz="1200" i="1" dirty="0">
              <a:ln w="0"/>
              <a:solidFill>
                <a:schemeClr val="tx1"/>
              </a:solidFill>
              <a:effectLst>
                <a:outerShdw blurRad="38100" dist="19050" dir="2700000" algn="tl" rotWithShape="0">
                  <a:schemeClr val="dk1">
                    <a:alpha val="40000"/>
                  </a:schemeClr>
                </a:outerShdw>
              </a:effectLst>
              <a:latin typeface="Roboto" panose="02000000000000000000" pitchFamily="2" charset="0"/>
            </a:endParaRPr>
          </a:p>
          <a:p>
            <a:r>
              <a:rPr lang="sr-Latn-CS" sz="1200"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Audit </a:t>
            </a:r>
            <a:r>
              <a:rPr lang="en-US" sz="1200"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&amp; Assurance – Insurance Sector</a:t>
            </a:r>
          </a:p>
          <a:p>
            <a:r>
              <a:rPr lang="en-US" sz="1200" i="1" dirty="0">
                <a:ln w="0"/>
                <a:solidFill>
                  <a:srgbClr val="0070C0"/>
                </a:solidFill>
                <a:effectLst>
                  <a:outerShdw blurRad="38100" dist="19050" dir="2700000" algn="tl" rotWithShape="0">
                    <a:schemeClr val="dk1">
                      <a:alpha val="40000"/>
                    </a:schemeClr>
                  </a:outerShdw>
                </a:effectLst>
                <a:latin typeface="Roboto" panose="02000000000000000000" pitchFamily="2" charset="0"/>
                <a:hlinkClick r:id="rId4">
                  <a:extLst>
                    <a:ext uri="{A12FA001-AC4F-418D-AE19-62706E023703}">
                      <ahyp:hlinkClr xmlns:ahyp="http://schemas.microsoft.com/office/drawing/2018/hyperlinkcolor" val="tx"/>
                    </a:ext>
                  </a:extLst>
                </a:hlinkClick>
              </a:rPr>
              <a:t>rafilipovic@deloittece.com</a:t>
            </a:r>
            <a:endParaRPr lang="en-US" sz="1200" i="1" dirty="0">
              <a:ln w="0"/>
              <a:solidFill>
                <a:srgbClr val="0070C0"/>
              </a:solidFill>
              <a:effectLst>
                <a:outerShdw blurRad="38100" dist="19050" dir="2700000" algn="tl" rotWithShape="0">
                  <a:schemeClr val="dk1">
                    <a:alpha val="40000"/>
                  </a:schemeClr>
                </a:outerShdw>
              </a:effectLst>
              <a:latin typeface="Roboto" panose="02000000000000000000" pitchFamily="2" charset="0"/>
            </a:endParaRPr>
          </a:p>
          <a:p>
            <a:r>
              <a:rPr lang="en-US" sz="1200"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Tel: +381 (0)11 3819 148</a:t>
            </a:r>
          </a:p>
          <a:p>
            <a:r>
              <a:rPr lang="en-US" sz="1200" i="1" dirty="0">
                <a:ln w="0"/>
                <a:solidFill>
                  <a:schemeClr val="tx1"/>
                </a:solidFill>
                <a:effectLst>
                  <a:outerShdw blurRad="38100" dist="19050" dir="2700000" algn="tl" rotWithShape="0">
                    <a:schemeClr val="dk1">
                      <a:alpha val="40000"/>
                    </a:schemeClr>
                  </a:outerShdw>
                </a:effectLst>
                <a:latin typeface="Roboto" panose="02000000000000000000" pitchFamily="2" charset="0"/>
              </a:rPr>
              <a:t>M: +381 (0) 65 224 6801</a:t>
            </a:r>
            <a:endParaRPr lang="en-US" sz="1200" i="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17074279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BAB99D0-3385-EE1C-3D04-73F13D268A53}"/>
              </a:ext>
            </a:extLst>
          </p:cNvPr>
          <p:cNvSpPr txBox="1"/>
          <p:nvPr/>
        </p:nvSpPr>
        <p:spPr>
          <a:xfrm>
            <a:off x="6735098" y="609600"/>
            <a:ext cx="4798142" cy="3642851"/>
          </a:xfrm>
          <a:prstGeom prst="rect">
            <a:avLst/>
          </a:prstGeom>
        </p:spPr>
        <p:txBody>
          <a:bodyPr vert="horz" lIns="91440" tIns="45720" rIns="91440" bIns="45720" rtlCol="0" anchor="b">
            <a:normAutofit/>
          </a:bodyPr>
          <a:lstStyle/>
          <a:p>
            <a:pPr marL="0" marR="0" lvl="0" indent="0" algn="ctr" defTabSz="457200" fontAlgn="auto">
              <a:spcBef>
                <a:spcPct val="0"/>
              </a:spcBef>
              <a:spcAft>
                <a:spcPts val="600"/>
              </a:spcAft>
              <a:buClrTx/>
              <a:buSzTx/>
              <a:tabLst/>
              <a:defRPr/>
            </a:pPr>
            <a:r>
              <a:rPr kumimoji="0" lang="en-US" sz="4800" b="0" i="0" u="none" strike="noStrike" cap="all" spc="0" normalizeH="0" baseline="0" noProof="0" dirty="0" err="1">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uLnTx/>
                <a:uFillTx/>
                <a:latin typeface="+mj-lt"/>
                <a:ea typeface="+mj-ea"/>
                <a:cs typeface="+mj-cs"/>
              </a:rPr>
              <a:t>Pitanja</a:t>
            </a:r>
            <a:endParaRPr kumimoji="0" lang="en-US" sz="4800" b="0" i="0" u="none" strike="noStrike" cap="all" spc="0" normalizeH="0" baseline="0" noProof="0"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uLnTx/>
              <a:uFillTx/>
              <a:latin typeface="+mj-lt"/>
              <a:ea typeface="+mj-ea"/>
              <a:cs typeface="+mj-cs"/>
            </a:endParaRPr>
          </a:p>
        </p:txBody>
      </p:sp>
      <p:pic>
        <p:nvPicPr>
          <p:cNvPr id="2" name="Picture 1" descr="A close-up of a ring&#10;&#10;Description automatically generated with low confidence">
            <a:extLst>
              <a:ext uri="{FF2B5EF4-FFF2-40B4-BE49-F238E27FC236}">
                <a16:creationId xmlns:a16="http://schemas.microsoft.com/office/drawing/2014/main" id="{5B759877-453A-F99B-43AC-DC78445C4C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999" y="701410"/>
            <a:ext cx="5462001" cy="5462001"/>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353549380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hidden="1"/>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2000" b="0" i="0" u="none" strike="noStrike" kern="1200" cap="none" spc="0" normalizeH="0" baseline="0" noProof="0">
              <a:ln>
                <a:noFill/>
              </a:ln>
              <a:solidFill>
                <a:prstClr val="white"/>
              </a:solidFill>
              <a:effectLst/>
              <a:uLnTx/>
              <a:uFillTx/>
              <a:latin typeface="Verdana" panose="020B0604030504040204" pitchFamily="34" charset="0"/>
              <a:ea typeface="+mn-ea"/>
              <a:cs typeface="+mn-cs"/>
              <a:sym typeface="Verdana" panose="020B0604030504040204" pitchFamily="34" charset="0"/>
            </a:endParaRPr>
          </a:p>
        </p:txBody>
      </p:sp>
      <p:sp>
        <p:nvSpPr>
          <p:cNvPr id="67" name="Text Placeholder 2"/>
          <p:cNvSpPr>
            <a:spLocks noGrp="1"/>
          </p:cNvSpPr>
          <p:nvPr>
            <p:ph type="body" sz="quarter" idx="13"/>
          </p:nvPr>
        </p:nvSpPr>
        <p:spPr>
          <a:xfrm>
            <a:off x="493485" y="3673503"/>
            <a:ext cx="11184407" cy="2676497"/>
          </a:xfrm>
          <a:noFill/>
          <a:ln>
            <a:noFill/>
          </a:ln>
        </p:spPr>
        <p:txBody>
          <a:bodyPr>
            <a:noAutofit/>
          </a:bodyPr>
          <a:lstStyle/>
          <a:p>
            <a:pPr algn="just">
              <a:spcAft>
                <a:spcPts val="300"/>
              </a:spcAft>
            </a:pPr>
            <a:r>
              <a:rPr lang="sr-Latn-RS" sz="750" cap="none" dirty="0" err="1">
                <a:ln w="0"/>
                <a:solidFill>
                  <a:schemeClr val="tx1"/>
                </a:solidFill>
                <a:effectLst>
                  <a:outerShdw blurRad="38100" dist="19050" dir="2700000" algn="tl" rotWithShape="0">
                    <a:schemeClr val="dk1">
                      <a:alpha val="40000"/>
                    </a:schemeClr>
                  </a:outerShdw>
                </a:effectLst>
                <a:latin typeface="+mj-lt"/>
              </a:rPr>
              <a:t>Deloitte</a:t>
            </a:r>
            <a:r>
              <a:rPr lang="sr-Latn-RS" sz="750" cap="none" dirty="0">
                <a:ln w="0"/>
                <a:solidFill>
                  <a:schemeClr val="tx1"/>
                </a:solidFill>
                <a:effectLst>
                  <a:outerShdw blurRad="38100" dist="19050" dir="2700000" algn="tl" rotWithShape="0">
                    <a:schemeClr val="dk1">
                      <a:alpha val="40000"/>
                    </a:schemeClr>
                  </a:outerShdw>
                </a:effectLst>
                <a:latin typeface="+mj-lt"/>
              </a:rPr>
              <a:t> se odnosi na jedno ili više lica </a:t>
            </a:r>
            <a:r>
              <a:rPr lang="sr-Latn-RS" sz="750" cap="none" dirty="0" err="1">
                <a:ln w="0"/>
                <a:solidFill>
                  <a:schemeClr val="tx1"/>
                </a:solidFill>
                <a:effectLst>
                  <a:outerShdw blurRad="38100" dist="19050" dir="2700000" algn="tl" rotWithShape="0">
                    <a:schemeClr val="dk1">
                      <a:alpha val="40000"/>
                    </a:schemeClr>
                  </a:outerShdw>
                </a:effectLst>
                <a:latin typeface="+mj-lt"/>
              </a:rPr>
              <a:t>Deloitte</a:t>
            </a:r>
            <a:r>
              <a:rPr lang="sr-Latn-RS" sz="750" cap="none" dirty="0">
                <a:ln w="0"/>
                <a:solidFill>
                  <a:schemeClr val="tx1"/>
                </a:solidFill>
                <a:effectLst>
                  <a:outerShdw blurRad="38100" dist="19050" dir="2700000" algn="tl" rotWithShape="0">
                    <a:schemeClr val="dk1">
                      <a:alpha val="40000"/>
                    </a:schemeClr>
                  </a:outerShdw>
                </a:effectLst>
                <a:latin typeface="+mj-lt"/>
              </a:rPr>
              <a:t> </a:t>
            </a:r>
            <a:r>
              <a:rPr lang="sr-Latn-RS" sz="750" cap="none" dirty="0" err="1">
                <a:ln w="0"/>
                <a:solidFill>
                  <a:schemeClr val="tx1"/>
                </a:solidFill>
                <a:effectLst>
                  <a:outerShdw blurRad="38100" dist="19050" dir="2700000" algn="tl" rotWithShape="0">
                    <a:schemeClr val="dk1">
                      <a:alpha val="40000"/>
                    </a:schemeClr>
                  </a:outerShdw>
                </a:effectLst>
                <a:latin typeface="+mj-lt"/>
              </a:rPr>
              <a:t>Touche</a:t>
            </a:r>
            <a:r>
              <a:rPr lang="sr-Latn-RS" sz="750" cap="none" dirty="0">
                <a:ln w="0"/>
                <a:solidFill>
                  <a:schemeClr val="tx1"/>
                </a:solidFill>
                <a:effectLst>
                  <a:outerShdw blurRad="38100" dist="19050" dir="2700000" algn="tl" rotWithShape="0">
                    <a:schemeClr val="dk1">
                      <a:alpha val="40000"/>
                    </a:schemeClr>
                  </a:outerShdw>
                </a:effectLst>
                <a:latin typeface="+mj-lt"/>
              </a:rPr>
              <a:t> </a:t>
            </a:r>
            <a:r>
              <a:rPr lang="sr-Latn-RS" sz="750" cap="none" dirty="0" err="1">
                <a:ln w="0"/>
                <a:solidFill>
                  <a:schemeClr val="tx1"/>
                </a:solidFill>
                <a:effectLst>
                  <a:outerShdw blurRad="38100" dist="19050" dir="2700000" algn="tl" rotWithShape="0">
                    <a:schemeClr val="dk1">
                      <a:alpha val="40000"/>
                    </a:schemeClr>
                  </a:outerShdw>
                </a:effectLst>
                <a:latin typeface="+mj-lt"/>
              </a:rPr>
              <a:t>Tohmatsu</a:t>
            </a:r>
            <a:r>
              <a:rPr lang="sr-Latn-RS" sz="750" cap="none" dirty="0">
                <a:ln w="0"/>
                <a:solidFill>
                  <a:schemeClr val="tx1"/>
                </a:solidFill>
                <a:effectLst>
                  <a:outerShdw blurRad="38100" dist="19050" dir="2700000" algn="tl" rotWithShape="0">
                    <a:schemeClr val="dk1">
                      <a:alpha val="40000"/>
                    </a:schemeClr>
                  </a:outerShdw>
                </a:effectLst>
                <a:latin typeface="+mj-lt"/>
              </a:rPr>
              <a:t> Limited („</a:t>
            </a:r>
            <a:r>
              <a:rPr lang="sr-Latn-RS" sz="750" cap="none" dirty="0" err="1">
                <a:ln w="0"/>
                <a:solidFill>
                  <a:schemeClr val="tx1"/>
                </a:solidFill>
                <a:effectLst>
                  <a:outerShdw blurRad="38100" dist="19050" dir="2700000" algn="tl" rotWithShape="0">
                    <a:schemeClr val="dk1">
                      <a:alpha val="40000"/>
                    </a:schemeClr>
                  </a:outerShdw>
                </a:effectLst>
                <a:latin typeface="+mj-lt"/>
              </a:rPr>
              <a:t>DTTL</a:t>
            </a:r>
            <a:r>
              <a:rPr lang="sr-Latn-RS" sz="750" cap="none" dirty="0">
                <a:ln w="0"/>
                <a:solidFill>
                  <a:schemeClr val="tx1"/>
                </a:solidFill>
                <a:effectLst>
                  <a:outerShdw blurRad="38100" dist="19050" dir="2700000" algn="tl" rotWithShape="0">
                    <a:schemeClr val="dk1">
                      <a:alpha val="40000"/>
                    </a:schemeClr>
                  </a:outerShdw>
                </a:effectLst>
                <a:latin typeface="+mj-lt"/>
              </a:rPr>
              <a:t>“), njegovu globalnu mrežu društava članova i njihove povezane strane (zajedno: „</a:t>
            </a:r>
            <a:r>
              <a:rPr lang="sr-Latn-RS" sz="750" cap="none" dirty="0" err="1">
                <a:ln w="0"/>
                <a:solidFill>
                  <a:schemeClr val="tx1"/>
                </a:solidFill>
                <a:effectLst>
                  <a:outerShdw blurRad="38100" dist="19050" dir="2700000" algn="tl" rotWithShape="0">
                    <a:schemeClr val="dk1">
                      <a:alpha val="40000"/>
                    </a:schemeClr>
                  </a:outerShdw>
                </a:effectLst>
                <a:latin typeface="+mj-lt"/>
              </a:rPr>
              <a:t>Deloitte</a:t>
            </a:r>
            <a:r>
              <a:rPr lang="sr-Latn-RS" sz="750" cap="none" dirty="0">
                <a:ln w="0"/>
                <a:solidFill>
                  <a:schemeClr val="tx1"/>
                </a:solidFill>
                <a:effectLst>
                  <a:outerShdw blurRad="38100" dist="19050" dir="2700000" algn="tl" rotWithShape="0">
                    <a:schemeClr val="dk1">
                      <a:alpha val="40000"/>
                    </a:schemeClr>
                  </a:outerShdw>
                </a:effectLst>
                <a:latin typeface="+mj-lt"/>
              </a:rPr>
              <a:t> organizacija“). </a:t>
            </a:r>
            <a:r>
              <a:rPr lang="sr-Latn-RS" sz="750" cap="none" dirty="0" err="1">
                <a:ln w="0"/>
                <a:solidFill>
                  <a:schemeClr val="tx1"/>
                </a:solidFill>
                <a:effectLst>
                  <a:outerShdw blurRad="38100" dist="19050" dir="2700000" algn="tl" rotWithShape="0">
                    <a:schemeClr val="dk1">
                      <a:alpha val="40000"/>
                    </a:schemeClr>
                  </a:outerShdw>
                </a:effectLst>
                <a:latin typeface="+mj-lt"/>
              </a:rPr>
              <a:t>DTTL</a:t>
            </a:r>
            <a:r>
              <a:rPr lang="sr-Latn-RS" sz="750" cap="none" dirty="0">
                <a:ln w="0"/>
                <a:solidFill>
                  <a:schemeClr val="tx1"/>
                </a:solidFill>
                <a:effectLst>
                  <a:outerShdw blurRad="38100" dist="19050" dir="2700000" algn="tl" rotWithShape="0">
                    <a:schemeClr val="dk1">
                      <a:alpha val="40000"/>
                    </a:schemeClr>
                  </a:outerShdw>
                </a:effectLst>
                <a:latin typeface="+mj-lt"/>
              </a:rPr>
              <a:t> (takođe pod nazivom: „</a:t>
            </a:r>
            <a:r>
              <a:rPr lang="sr-Latn-RS" sz="750" cap="none" dirty="0" err="1">
                <a:ln w="0"/>
                <a:solidFill>
                  <a:schemeClr val="tx1"/>
                </a:solidFill>
                <a:effectLst>
                  <a:outerShdw blurRad="38100" dist="19050" dir="2700000" algn="tl" rotWithShape="0">
                    <a:schemeClr val="dk1">
                      <a:alpha val="40000"/>
                    </a:schemeClr>
                  </a:outerShdw>
                </a:effectLst>
                <a:latin typeface="+mj-lt"/>
              </a:rPr>
              <a:t>Deloitte</a:t>
            </a:r>
            <a:r>
              <a:rPr lang="sr-Latn-RS" sz="750" cap="none" dirty="0">
                <a:ln w="0"/>
                <a:solidFill>
                  <a:schemeClr val="tx1"/>
                </a:solidFill>
                <a:effectLst>
                  <a:outerShdw blurRad="38100" dist="19050" dir="2700000" algn="tl" rotWithShape="0">
                    <a:schemeClr val="dk1">
                      <a:alpha val="40000"/>
                    </a:schemeClr>
                  </a:outerShdw>
                </a:effectLst>
                <a:latin typeface="+mj-lt"/>
              </a:rPr>
              <a:t> Global“) i sva njegova društva članovi i povezana lica predstavljaju pravno zasebne i samostalne entitete, koji jedni prema drugima ne mogu biti obavezani niti odgovorni u odnosu na treća lica. </a:t>
            </a:r>
            <a:r>
              <a:rPr lang="sr-Latn-RS" sz="750" cap="none" dirty="0" err="1">
                <a:ln w="0"/>
                <a:solidFill>
                  <a:schemeClr val="tx1"/>
                </a:solidFill>
                <a:effectLst>
                  <a:outerShdw blurRad="38100" dist="19050" dir="2700000" algn="tl" rotWithShape="0">
                    <a:schemeClr val="dk1">
                      <a:alpha val="40000"/>
                    </a:schemeClr>
                  </a:outerShdw>
                </a:effectLst>
                <a:latin typeface="+mj-lt"/>
              </a:rPr>
              <a:t>DTTL</a:t>
            </a:r>
            <a:r>
              <a:rPr lang="sr-Latn-RS" sz="750" cap="none" dirty="0">
                <a:ln w="0"/>
                <a:solidFill>
                  <a:schemeClr val="tx1"/>
                </a:solidFill>
                <a:effectLst>
                  <a:outerShdw blurRad="38100" dist="19050" dir="2700000" algn="tl" rotWithShape="0">
                    <a:schemeClr val="dk1">
                      <a:alpha val="40000"/>
                    </a:schemeClr>
                  </a:outerShdw>
                </a:effectLst>
                <a:latin typeface="+mj-lt"/>
              </a:rPr>
              <a:t> i svako </a:t>
            </a:r>
            <a:r>
              <a:rPr lang="sr-Latn-RS" sz="750" cap="none" dirty="0" err="1">
                <a:ln w="0"/>
                <a:solidFill>
                  <a:schemeClr val="tx1"/>
                </a:solidFill>
                <a:effectLst>
                  <a:outerShdw blurRad="38100" dist="19050" dir="2700000" algn="tl" rotWithShape="0">
                    <a:schemeClr val="dk1">
                      <a:alpha val="40000"/>
                    </a:schemeClr>
                  </a:outerShdw>
                </a:effectLst>
                <a:latin typeface="+mj-lt"/>
              </a:rPr>
              <a:t>DTTL</a:t>
            </a:r>
            <a:r>
              <a:rPr lang="sr-Latn-RS" sz="750" cap="none" dirty="0">
                <a:ln w="0"/>
                <a:solidFill>
                  <a:schemeClr val="tx1"/>
                </a:solidFill>
                <a:effectLst>
                  <a:outerShdw blurRad="38100" dist="19050" dir="2700000" algn="tl" rotWithShape="0">
                    <a:schemeClr val="dk1">
                      <a:alpha val="40000"/>
                    </a:schemeClr>
                  </a:outerShdw>
                </a:effectLst>
                <a:latin typeface="+mj-lt"/>
              </a:rPr>
              <a:t> društvo član i povezani entitet odgovora samo za svoje postupke i propuste, i nije odgovoran za postupke drugih. </a:t>
            </a:r>
            <a:r>
              <a:rPr lang="sr-Latn-RS" sz="750" cap="none" dirty="0" err="1">
                <a:ln w="0"/>
                <a:solidFill>
                  <a:schemeClr val="tx1"/>
                </a:solidFill>
                <a:effectLst>
                  <a:outerShdw blurRad="38100" dist="19050" dir="2700000" algn="tl" rotWithShape="0">
                    <a:schemeClr val="dk1">
                      <a:alpha val="40000"/>
                    </a:schemeClr>
                  </a:outerShdw>
                </a:effectLst>
                <a:latin typeface="+mj-lt"/>
              </a:rPr>
              <a:t>Deloitte</a:t>
            </a:r>
            <a:r>
              <a:rPr lang="sr-Latn-RS" sz="750" cap="none" dirty="0">
                <a:ln w="0"/>
                <a:solidFill>
                  <a:schemeClr val="tx1"/>
                </a:solidFill>
                <a:effectLst>
                  <a:outerShdw blurRad="38100" dist="19050" dir="2700000" algn="tl" rotWithShape="0">
                    <a:schemeClr val="dk1">
                      <a:alpha val="40000"/>
                    </a:schemeClr>
                  </a:outerShdw>
                </a:effectLst>
                <a:latin typeface="+mj-lt"/>
              </a:rPr>
              <a:t> ne pruža usluge klijentima. Za više informacija, molimo vas posetite stranicu www.deloitte.com/about.</a:t>
            </a:r>
          </a:p>
          <a:p>
            <a:pPr algn="just">
              <a:spcAft>
                <a:spcPts val="300"/>
              </a:spcAft>
            </a:pPr>
            <a:endParaRPr lang="sr-Latn-RS" sz="750" cap="none" dirty="0">
              <a:ln w="0"/>
              <a:solidFill>
                <a:schemeClr val="tx1"/>
              </a:solidFill>
              <a:effectLst>
                <a:outerShdw blurRad="38100" dist="19050" dir="2700000" algn="tl" rotWithShape="0">
                  <a:schemeClr val="dk1">
                    <a:alpha val="40000"/>
                  </a:schemeClr>
                </a:outerShdw>
              </a:effectLst>
              <a:latin typeface="+mj-lt"/>
            </a:endParaRPr>
          </a:p>
          <a:p>
            <a:pPr algn="just">
              <a:spcAft>
                <a:spcPts val="300"/>
              </a:spcAft>
            </a:pPr>
            <a:r>
              <a:rPr lang="sr-Latn-RS" sz="750" cap="none" dirty="0" err="1">
                <a:ln w="0"/>
                <a:solidFill>
                  <a:schemeClr val="tx1"/>
                </a:solidFill>
                <a:effectLst>
                  <a:outerShdw blurRad="38100" dist="19050" dir="2700000" algn="tl" rotWithShape="0">
                    <a:schemeClr val="dk1">
                      <a:alpha val="40000"/>
                    </a:schemeClr>
                  </a:outerShdw>
                </a:effectLst>
                <a:latin typeface="+mj-lt"/>
              </a:rPr>
              <a:t>Deloitte</a:t>
            </a:r>
            <a:r>
              <a:rPr lang="sr-Latn-RS" sz="750" cap="none" dirty="0">
                <a:ln w="0"/>
                <a:solidFill>
                  <a:schemeClr val="tx1"/>
                </a:solidFill>
                <a:effectLst>
                  <a:outerShdw blurRad="38100" dist="19050" dir="2700000" algn="tl" rotWithShape="0">
                    <a:schemeClr val="dk1">
                      <a:alpha val="40000"/>
                    </a:schemeClr>
                  </a:outerShdw>
                </a:effectLst>
                <a:latin typeface="+mj-lt"/>
              </a:rPr>
              <a:t> pruža vrhunske usluge revizije I uveravanja, poreskog I pravnog konsaltinga, finansijskog savetovanja I savetodavne usluge u oblasti upravljanja rizicima za gotovo 90% kompanija sa liste 500 najbogatijih (Fortune Global 500®) i hiljade privatnih preduzeća. Naše profesionalno osoblje ostvaruje merljive i trajne rezultate koji pomažu jačanju poverenja u tržišta kapitala, omogućuju transformaciju i uspešnost klijenata i vode kao snažnijoj ekonomiji, pravednijem društvu i održivom svetu. Oslanjajući se na svoju preko 175 godina dugu istoriju, </a:t>
            </a:r>
            <a:r>
              <a:rPr lang="sr-Latn-RS" sz="750" cap="none" dirty="0" err="1">
                <a:ln w="0"/>
                <a:solidFill>
                  <a:schemeClr val="tx1"/>
                </a:solidFill>
                <a:effectLst>
                  <a:outerShdw blurRad="38100" dist="19050" dir="2700000" algn="tl" rotWithShape="0">
                    <a:schemeClr val="dk1">
                      <a:alpha val="40000"/>
                    </a:schemeClr>
                  </a:outerShdw>
                </a:effectLst>
                <a:latin typeface="+mj-lt"/>
              </a:rPr>
              <a:t>Deloitte</a:t>
            </a:r>
            <a:r>
              <a:rPr lang="sr-Latn-RS" sz="750" cap="none" dirty="0">
                <a:ln w="0"/>
                <a:solidFill>
                  <a:schemeClr val="tx1"/>
                </a:solidFill>
                <a:effectLst>
                  <a:outerShdw blurRad="38100" dist="19050" dir="2700000" algn="tl" rotWithShape="0">
                    <a:schemeClr val="dk1">
                      <a:alpha val="40000"/>
                    </a:schemeClr>
                  </a:outerShdw>
                </a:effectLst>
                <a:latin typeface="+mj-lt"/>
              </a:rPr>
              <a:t> posluje u preko 150 zemalja i teritorija. Saznajte kako više od 415,000 </a:t>
            </a:r>
            <a:r>
              <a:rPr lang="sr-Latn-RS" sz="750" cap="none" dirty="0" err="1">
                <a:ln w="0"/>
                <a:solidFill>
                  <a:schemeClr val="tx1"/>
                </a:solidFill>
                <a:effectLst>
                  <a:outerShdw blurRad="38100" dist="19050" dir="2700000" algn="tl" rotWithShape="0">
                    <a:schemeClr val="dk1">
                      <a:alpha val="40000"/>
                    </a:schemeClr>
                  </a:outerShdw>
                </a:effectLst>
                <a:latin typeface="+mj-lt"/>
              </a:rPr>
              <a:t>Deloitte</a:t>
            </a:r>
            <a:r>
              <a:rPr lang="sr-Latn-RS" sz="750" cap="none" dirty="0">
                <a:ln w="0"/>
                <a:solidFill>
                  <a:schemeClr val="tx1"/>
                </a:solidFill>
                <a:effectLst>
                  <a:outerShdw blurRad="38100" dist="19050" dir="2700000" algn="tl" rotWithShape="0">
                    <a:schemeClr val="dk1">
                      <a:alpha val="40000"/>
                    </a:schemeClr>
                  </a:outerShdw>
                </a:effectLst>
                <a:latin typeface="+mj-lt"/>
              </a:rPr>
              <a:t>-ovih zaposlenih ostvaruju značajan uticaj na stranci www.deloitte.com.</a:t>
            </a:r>
          </a:p>
          <a:p>
            <a:pPr algn="just">
              <a:spcAft>
                <a:spcPts val="300"/>
              </a:spcAft>
            </a:pPr>
            <a:endParaRPr lang="sr-Latn-RS" sz="750" cap="none" dirty="0">
              <a:ln w="0"/>
              <a:solidFill>
                <a:schemeClr val="tx1"/>
              </a:solidFill>
              <a:effectLst>
                <a:outerShdw blurRad="38100" dist="19050" dir="2700000" algn="tl" rotWithShape="0">
                  <a:schemeClr val="dk1">
                    <a:alpha val="40000"/>
                  </a:schemeClr>
                </a:outerShdw>
              </a:effectLst>
              <a:latin typeface="+mj-lt"/>
            </a:endParaRPr>
          </a:p>
          <a:p>
            <a:pPr algn="just">
              <a:spcAft>
                <a:spcPts val="300"/>
              </a:spcAft>
            </a:pPr>
            <a:r>
              <a:rPr lang="sr-Latn-RS" sz="750" cap="none" dirty="0">
                <a:ln w="0"/>
                <a:solidFill>
                  <a:schemeClr val="tx1"/>
                </a:solidFill>
                <a:effectLst>
                  <a:outerShdw blurRad="38100" dist="19050" dir="2700000" algn="tl" rotWithShape="0">
                    <a:schemeClr val="dk1">
                      <a:alpha val="40000"/>
                    </a:schemeClr>
                  </a:outerShdw>
                </a:effectLst>
                <a:latin typeface="+mj-lt"/>
              </a:rPr>
              <a:t>U Republici Srbiji usluge pružaju društva </a:t>
            </a:r>
            <a:r>
              <a:rPr lang="sr-Latn-RS" sz="750" cap="none" dirty="0" err="1">
                <a:ln w="0"/>
                <a:solidFill>
                  <a:schemeClr val="tx1"/>
                </a:solidFill>
                <a:effectLst>
                  <a:outerShdw blurRad="38100" dist="19050" dir="2700000" algn="tl" rotWithShape="0">
                    <a:schemeClr val="dk1">
                      <a:alpha val="40000"/>
                    </a:schemeClr>
                  </a:outerShdw>
                </a:effectLst>
                <a:latin typeface="+mj-lt"/>
              </a:rPr>
              <a:t>Deloitte</a:t>
            </a:r>
            <a:r>
              <a:rPr lang="sr-Latn-RS" sz="750" cap="none" dirty="0">
                <a:ln w="0"/>
                <a:solidFill>
                  <a:schemeClr val="tx1"/>
                </a:solidFill>
                <a:effectLst>
                  <a:outerShdw blurRad="38100" dist="19050" dir="2700000" algn="tl" rotWithShape="0">
                    <a:schemeClr val="dk1">
                      <a:alpha val="40000"/>
                    </a:schemeClr>
                  </a:outerShdw>
                </a:effectLst>
                <a:latin typeface="+mj-lt"/>
              </a:rPr>
              <a:t> </a:t>
            </a:r>
            <a:r>
              <a:rPr lang="sr-Latn-RS" sz="750" cap="none" dirty="0" err="1">
                <a:ln w="0"/>
                <a:solidFill>
                  <a:schemeClr val="tx1"/>
                </a:solidFill>
                <a:effectLst>
                  <a:outerShdw blurRad="38100" dist="19050" dir="2700000" algn="tl" rotWithShape="0">
                    <a:schemeClr val="dk1">
                      <a:alpha val="40000"/>
                    </a:schemeClr>
                  </a:outerShdw>
                </a:effectLst>
                <a:latin typeface="+mj-lt"/>
              </a:rPr>
              <a:t>Advisory</a:t>
            </a:r>
            <a:r>
              <a:rPr lang="sr-Latn-RS" sz="750" cap="none" dirty="0">
                <a:ln w="0"/>
                <a:solidFill>
                  <a:schemeClr val="tx1"/>
                </a:solidFill>
                <a:effectLst>
                  <a:outerShdw blurRad="38100" dist="19050" dir="2700000" algn="tl" rotWithShape="0">
                    <a:schemeClr val="dk1">
                      <a:alpha val="40000"/>
                    </a:schemeClr>
                  </a:outerShdw>
                </a:effectLst>
                <a:latin typeface="+mj-lt"/>
              </a:rPr>
              <a:t> </a:t>
            </a:r>
            <a:r>
              <a:rPr lang="sr-Latn-RS" sz="750" cap="none" dirty="0" err="1">
                <a:ln w="0"/>
                <a:solidFill>
                  <a:schemeClr val="tx1"/>
                </a:solidFill>
                <a:effectLst>
                  <a:outerShdw blurRad="38100" dist="19050" dir="2700000" algn="tl" rotWithShape="0">
                    <a:schemeClr val="dk1">
                      <a:alpha val="40000"/>
                    </a:schemeClr>
                  </a:outerShdw>
                </a:effectLst>
                <a:latin typeface="+mj-lt"/>
              </a:rPr>
              <a:t>d.o.o</a:t>
            </a:r>
            <a:r>
              <a:rPr lang="sr-Latn-RS" sz="750" cap="none" dirty="0">
                <a:ln w="0"/>
                <a:solidFill>
                  <a:schemeClr val="tx1"/>
                </a:solidFill>
                <a:effectLst>
                  <a:outerShdw blurRad="38100" dist="19050" dir="2700000" algn="tl" rotWithShape="0">
                    <a:schemeClr val="dk1">
                      <a:alpha val="40000"/>
                    </a:schemeClr>
                  </a:outerShdw>
                </a:effectLst>
                <a:latin typeface="+mj-lt"/>
              </a:rPr>
              <a:t>. Beograd i </a:t>
            </a:r>
            <a:r>
              <a:rPr lang="sr-Latn-RS" sz="750" cap="none" dirty="0" err="1">
                <a:ln w="0"/>
                <a:solidFill>
                  <a:schemeClr val="tx1"/>
                </a:solidFill>
                <a:effectLst>
                  <a:outerShdw blurRad="38100" dist="19050" dir="2700000" algn="tl" rotWithShape="0">
                    <a:schemeClr val="dk1">
                      <a:alpha val="40000"/>
                    </a:schemeClr>
                  </a:outerShdw>
                </a:effectLst>
                <a:latin typeface="+mj-lt"/>
              </a:rPr>
              <a:t>Deloitte</a:t>
            </a:r>
            <a:r>
              <a:rPr lang="sr-Latn-RS" sz="750" cap="none" dirty="0">
                <a:ln w="0"/>
                <a:solidFill>
                  <a:schemeClr val="tx1"/>
                </a:solidFill>
                <a:effectLst>
                  <a:outerShdw blurRad="38100" dist="19050" dir="2700000" algn="tl" rotWithShape="0">
                    <a:schemeClr val="dk1">
                      <a:alpha val="40000"/>
                    </a:schemeClr>
                  </a:outerShdw>
                </a:effectLst>
                <a:latin typeface="+mj-lt"/>
              </a:rPr>
              <a:t> </a:t>
            </a:r>
            <a:r>
              <a:rPr lang="sr-Latn-RS" sz="750" cap="none" dirty="0" err="1">
                <a:ln w="0"/>
                <a:solidFill>
                  <a:schemeClr val="tx1"/>
                </a:solidFill>
                <a:effectLst>
                  <a:outerShdw blurRad="38100" dist="19050" dir="2700000" algn="tl" rotWithShape="0">
                    <a:schemeClr val="dk1">
                      <a:alpha val="40000"/>
                    </a:schemeClr>
                  </a:outerShdw>
                </a:effectLst>
                <a:latin typeface="+mj-lt"/>
              </a:rPr>
              <a:t>d.o.o</a:t>
            </a:r>
            <a:r>
              <a:rPr lang="sr-Latn-RS" sz="750" cap="none" dirty="0">
                <a:ln w="0"/>
                <a:solidFill>
                  <a:schemeClr val="tx1"/>
                </a:solidFill>
                <a:effectLst>
                  <a:outerShdw blurRad="38100" dist="19050" dir="2700000" algn="tl" rotWithShape="0">
                    <a:schemeClr val="dk1">
                      <a:alpha val="40000"/>
                    </a:schemeClr>
                  </a:outerShdw>
                </a:effectLst>
                <a:latin typeface="+mj-lt"/>
              </a:rPr>
              <a:t>. Beograd (u daljem tekstu  zajedno: „</a:t>
            </a:r>
            <a:r>
              <a:rPr lang="sr-Latn-RS" sz="750" cap="none" dirty="0" err="1">
                <a:ln w="0"/>
                <a:solidFill>
                  <a:schemeClr val="tx1"/>
                </a:solidFill>
                <a:effectLst>
                  <a:outerShdw blurRad="38100" dist="19050" dir="2700000" algn="tl" rotWithShape="0">
                    <a:schemeClr val="dk1">
                      <a:alpha val="40000"/>
                    </a:schemeClr>
                  </a:outerShdw>
                </a:effectLst>
                <a:latin typeface="+mj-lt"/>
              </a:rPr>
              <a:t>Deloitte</a:t>
            </a:r>
            <a:r>
              <a:rPr lang="sr-Latn-RS" sz="750" cap="none" dirty="0">
                <a:ln w="0"/>
                <a:solidFill>
                  <a:schemeClr val="tx1"/>
                </a:solidFill>
                <a:effectLst>
                  <a:outerShdw blurRad="38100" dist="19050" dir="2700000" algn="tl" rotWithShape="0">
                    <a:schemeClr val="dk1">
                      <a:alpha val="40000"/>
                    </a:schemeClr>
                  </a:outerShdw>
                </a:effectLst>
                <a:latin typeface="+mj-lt"/>
              </a:rPr>
              <a:t> Srbija”) koji su članovi </a:t>
            </a:r>
            <a:r>
              <a:rPr lang="sr-Latn-RS" sz="750" cap="none" dirty="0" err="1">
                <a:ln w="0"/>
                <a:solidFill>
                  <a:schemeClr val="tx1"/>
                </a:solidFill>
                <a:effectLst>
                  <a:outerShdw blurRad="38100" dist="19050" dir="2700000" algn="tl" rotWithShape="0">
                    <a:schemeClr val="dk1">
                      <a:alpha val="40000"/>
                    </a:schemeClr>
                  </a:outerShdw>
                </a:effectLst>
                <a:latin typeface="+mj-lt"/>
              </a:rPr>
              <a:t>Deloitte</a:t>
            </a:r>
            <a:r>
              <a:rPr lang="sr-Latn-RS" sz="750" cap="none" dirty="0">
                <a:ln w="0"/>
                <a:solidFill>
                  <a:schemeClr val="tx1"/>
                </a:solidFill>
                <a:effectLst>
                  <a:outerShdw blurRad="38100" dist="19050" dir="2700000" algn="tl" rotWithShape="0">
                    <a:schemeClr val="dk1">
                      <a:alpha val="40000"/>
                    </a:schemeClr>
                  </a:outerShdw>
                </a:effectLst>
                <a:latin typeface="+mj-lt"/>
              </a:rPr>
              <a:t> Central </a:t>
            </a:r>
            <a:r>
              <a:rPr lang="sr-Latn-RS" sz="750" cap="none" dirty="0" err="1">
                <a:ln w="0"/>
                <a:solidFill>
                  <a:schemeClr val="tx1"/>
                </a:solidFill>
                <a:effectLst>
                  <a:outerShdw blurRad="38100" dist="19050" dir="2700000" algn="tl" rotWithShape="0">
                    <a:schemeClr val="dk1">
                      <a:alpha val="40000"/>
                    </a:schemeClr>
                  </a:outerShdw>
                </a:effectLst>
                <a:latin typeface="+mj-lt"/>
              </a:rPr>
              <a:t>Europe</a:t>
            </a:r>
            <a:r>
              <a:rPr lang="sr-Latn-RS" sz="750" cap="none" dirty="0">
                <a:ln w="0"/>
                <a:solidFill>
                  <a:schemeClr val="tx1"/>
                </a:solidFill>
                <a:effectLst>
                  <a:outerShdw blurRad="38100" dist="19050" dir="2700000" algn="tl" rotWithShape="0">
                    <a:schemeClr val="dk1">
                      <a:alpha val="40000"/>
                    </a:schemeClr>
                  </a:outerShdw>
                </a:effectLst>
                <a:latin typeface="+mj-lt"/>
              </a:rPr>
              <a:t> </a:t>
            </a:r>
            <a:r>
              <a:rPr lang="sr-Latn-RS" sz="750" cap="none" dirty="0" err="1">
                <a:ln w="0"/>
                <a:solidFill>
                  <a:schemeClr val="tx1"/>
                </a:solidFill>
                <a:effectLst>
                  <a:outerShdw blurRad="38100" dist="19050" dir="2700000" algn="tl" rotWithShape="0">
                    <a:schemeClr val="dk1">
                      <a:alpha val="40000"/>
                    </a:schemeClr>
                  </a:outerShdw>
                </a:effectLst>
                <a:latin typeface="+mj-lt"/>
              </a:rPr>
              <a:t>Holdings</a:t>
            </a:r>
            <a:r>
              <a:rPr lang="sr-Latn-RS" sz="750" cap="none" dirty="0">
                <a:ln w="0"/>
                <a:solidFill>
                  <a:schemeClr val="tx1"/>
                </a:solidFill>
                <a:effectLst>
                  <a:outerShdw blurRad="38100" dist="19050" dir="2700000" algn="tl" rotWithShape="0">
                    <a:schemeClr val="dk1">
                      <a:alpha val="40000"/>
                    </a:schemeClr>
                  </a:outerShdw>
                </a:effectLst>
                <a:latin typeface="+mj-lt"/>
              </a:rPr>
              <a:t> Limited. </a:t>
            </a:r>
            <a:r>
              <a:rPr lang="sr-Latn-RS" sz="750" cap="none" dirty="0" err="1">
                <a:ln w="0"/>
                <a:solidFill>
                  <a:schemeClr val="tx1"/>
                </a:solidFill>
                <a:effectLst>
                  <a:outerShdw blurRad="38100" dist="19050" dir="2700000" algn="tl" rotWithShape="0">
                    <a:schemeClr val="dk1">
                      <a:alpha val="40000"/>
                    </a:schemeClr>
                  </a:outerShdw>
                </a:effectLst>
                <a:latin typeface="+mj-lt"/>
              </a:rPr>
              <a:t>Deloitte</a:t>
            </a:r>
            <a:r>
              <a:rPr lang="sr-Latn-RS" sz="750" cap="none" dirty="0">
                <a:ln w="0"/>
                <a:solidFill>
                  <a:schemeClr val="tx1"/>
                </a:solidFill>
                <a:effectLst>
                  <a:outerShdw blurRad="38100" dist="19050" dir="2700000" algn="tl" rotWithShape="0">
                    <a:schemeClr val="dk1">
                      <a:alpha val="40000"/>
                    </a:schemeClr>
                  </a:outerShdw>
                </a:effectLst>
                <a:latin typeface="+mj-lt"/>
              </a:rPr>
              <a:t> Srbija je jedna od vodećih kompanija za pružanje profesionalnih usluga iz oblasti revizije, poreskog, poslovnog, finansijskog i konsaltinga u upravljanju rizicima u Srbiji, sa preko 250 stručnjaka iz zemlje i inostranstva.</a:t>
            </a:r>
          </a:p>
          <a:p>
            <a:pPr>
              <a:spcAft>
                <a:spcPts val="0"/>
              </a:spcAft>
            </a:pPr>
            <a:endParaRPr lang="sr-Latn-RS" sz="750" cap="none" dirty="0">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endParaRPr>
          </a:p>
          <a:p>
            <a:pPr>
              <a:spcAft>
                <a:spcPts val="0"/>
              </a:spcAft>
              <a:tabLst>
                <a:tab pos="4410710" algn="l"/>
              </a:tabLst>
            </a:pPr>
            <a:r>
              <a:rPr lang="sr-Latn-RS" sz="750" cap="none" dirty="0">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Ova poslovna komunikacija sadrži isključivo opšte informacije i u skladu s tim, nijedno društvo član globalne mreže </a:t>
            </a:r>
            <a:r>
              <a:rPr lang="sr-Latn-RS" sz="750" cap="none" dirty="0" err="1">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Deloitte</a:t>
            </a:r>
            <a:r>
              <a:rPr lang="sr-Latn-RS" sz="750" cap="none" dirty="0">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 </a:t>
            </a:r>
            <a:r>
              <a:rPr lang="sr-Latn-RS" sz="750" cap="none" dirty="0" err="1">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Touche</a:t>
            </a:r>
            <a:r>
              <a:rPr lang="sr-Latn-RS" sz="750" cap="none" dirty="0">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 </a:t>
            </a:r>
            <a:r>
              <a:rPr lang="sr-Latn-RS" sz="750" cap="none" dirty="0" err="1">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Tohmatsu</a:t>
            </a:r>
            <a:r>
              <a:rPr lang="sr-Latn-RS" sz="750" cap="none" dirty="0">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 Limited („</a:t>
            </a:r>
            <a:r>
              <a:rPr lang="sr-Latn-RS" sz="750" cap="none" dirty="0" err="1">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DTTL</a:t>
            </a:r>
            <a:r>
              <a:rPr lang="sr-Latn-RS" sz="750" cap="none" dirty="0">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 ili neko od njegovih povezanih lica (zajedno „</a:t>
            </a:r>
            <a:r>
              <a:rPr lang="sr-Latn-RS" sz="750" cap="none" dirty="0" err="1">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Deloitte</a:t>
            </a:r>
            <a:r>
              <a:rPr lang="sr-Latn-RS" sz="750" cap="none" dirty="0">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 organizacija”), ne pruža profesionalne savete ili usluge, putem ove publikacije. Pre donošenja bilo koje odluke ili preduzimanja bilo kakvih radnji koje mogu uticati na vaše finansije ili posao, treba da konsultujete kvalifikovanog stručnog savetnika. </a:t>
            </a:r>
          </a:p>
          <a:p>
            <a:pPr>
              <a:spcAft>
                <a:spcPts val="0"/>
              </a:spcAft>
              <a:tabLst>
                <a:tab pos="4410710" algn="l"/>
              </a:tabLst>
            </a:pPr>
            <a:r>
              <a:rPr lang="sr-Latn-RS" sz="750" cap="none" dirty="0">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 </a:t>
            </a:r>
          </a:p>
          <a:p>
            <a:pPr>
              <a:spcAft>
                <a:spcPts val="0"/>
              </a:spcAft>
              <a:tabLst>
                <a:tab pos="4410710" algn="l"/>
              </a:tabLst>
            </a:pPr>
            <a:r>
              <a:rPr lang="sr-Latn-RS" sz="750" cap="none" dirty="0">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Ne daju se izjave i garancije (izričite ili podrazumevane) u pogledu tačnosti ili potpunosti informacija u ovoj komunikaciji, i </a:t>
            </a:r>
            <a:r>
              <a:rPr lang="sr-Latn-RS" sz="750" cap="none" dirty="0" err="1">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DTTL</a:t>
            </a:r>
            <a:r>
              <a:rPr lang="sr-Latn-RS" sz="750" cap="none" dirty="0">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 njegova društva članovi, povezana lica, zaposleni ili agenti neće biti odgovorni za štetu koju eventualno pretrpi bilo koje lice direktno ili indirektno korišćenjem informacija iz ove publikacije. </a:t>
            </a:r>
            <a:r>
              <a:rPr lang="sr-Latn-RS" sz="750" cap="none" dirty="0" err="1">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DTTL</a:t>
            </a:r>
            <a:r>
              <a:rPr lang="sr-Latn-RS" sz="750" cap="none" dirty="0">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 i njegova društva članovi predstavljaju pravno zasebne i samostalne entitete.</a:t>
            </a:r>
          </a:p>
          <a:p>
            <a:pPr>
              <a:spcAft>
                <a:spcPts val="0"/>
              </a:spcAft>
              <a:tabLst>
                <a:tab pos="4410710" algn="l"/>
              </a:tabLst>
            </a:pPr>
            <a:r>
              <a:rPr lang="sr-Latn-RS" sz="750" cap="none" dirty="0">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 </a:t>
            </a:r>
          </a:p>
          <a:p>
            <a:pPr>
              <a:spcAft>
                <a:spcPts val="0"/>
              </a:spcAft>
              <a:tabLst>
                <a:tab pos="4410710" algn="l"/>
              </a:tabLst>
            </a:pPr>
            <a:r>
              <a:rPr lang="sr-Latn-RS" sz="750" cap="none" dirty="0">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 </a:t>
            </a:r>
          </a:p>
          <a:p>
            <a:pPr>
              <a:spcAft>
                <a:spcPts val="0"/>
              </a:spcAft>
            </a:pPr>
            <a:r>
              <a:rPr lang="sr-Latn-RS" sz="750" cap="none" dirty="0">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 2023. Za informacije, kontaktirajte </a:t>
            </a:r>
            <a:r>
              <a:rPr lang="sr-Latn-RS" sz="750" cap="none" dirty="0" err="1">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Deloitte</a:t>
            </a:r>
            <a:r>
              <a:rPr lang="sr-Latn-RS" sz="750" cap="none" dirty="0">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 Srbija. </a:t>
            </a:r>
          </a:p>
          <a:p>
            <a:pPr>
              <a:spcAft>
                <a:spcPts val="0"/>
              </a:spcAft>
            </a:pPr>
            <a:r>
              <a:rPr lang="sr-Latn-RS" sz="750" cap="none" dirty="0">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 2023. Za informacije, kontaktirajte </a:t>
            </a:r>
            <a:r>
              <a:rPr lang="sr-Latn-RS" sz="750" cap="none" dirty="0" err="1">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Deloitte</a:t>
            </a:r>
            <a:r>
              <a:rPr lang="sr-Latn-RS" sz="750" cap="none" dirty="0">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 Central </a:t>
            </a:r>
            <a:r>
              <a:rPr lang="sr-Latn-RS" sz="750" cap="none" dirty="0" err="1">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Europe</a:t>
            </a:r>
            <a:r>
              <a:rPr lang="sr-Latn-RS" sz="750" cap="none" dirty="0">
                <a:ln w="0"/>
                <a:solidFill>
                  <a:schemeClr val="tx1"/>
                </a:solidFill>
                <a:effectLst>
                  <a:outerShdw blurRad="38100" dist="19050" dir="2700000" algn="tl" rotWithShape="0">
                    <a:schemeClr val="dk1">
                      <a:alpha val="40000"/>
                    </a:schemeClr>
                  </a:outerShdw>
                </a:effectLst>
                <a:latin typeface="+mj-lt"/>
                <a:ea typeface="Calibri" panose="020F0502020204030204" pitchFamily="34" charset="0"/>
                <a:cs typeface="Times New Roman" panose="02020603050405020304" pitchFamily="18" charset="0"/>
              </a:rPr>
              <a:t>.</a:t>
            </a:r>
          </a:p>
          <a:p>
            <a:pPr algn="just">
              <a:spcAft>
                <a:spcPts val="300"/>
              </a:spcAft>
            </a:pPr>
            <a:endParaRPr lang="en-US" sz="700" dirty="0"/>
          </a:p>
        </p:txBody>
      </p:sp>
      <p:pic>
        <p:nvPicPr>
          <p:cNvPr id="68" name="Picture 6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2349157" cy="881354"/>
          </a:xfrm>
          <a:prstGeom prst="rect">
            <a:avLst/>
          </a:prstGeom>
        </p:spPr>
      </p:pic>
    </p:spTree>
    <p:extLst>
      <p:ext uri="{BB962C8B-B14F-4D97-AF65-F5344CB8AC3E}">
        <p14:creationId xmlns:p14="http://schemas.microsoft.com/office/powerpoint/2010/main" val="2335524868"/>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7037&quot;&gt;&lt;version val=&quot;32916&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1&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yearfmt&gt;&lt;begin val=&quot;0&quot;/&gt;&lt;end val=&quot;4&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0&quot;/&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cQi65iORlMtV12YAC_EDq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SHAPETYPE" val="FootnoteBox"/>
</p:tagLst>
</file>

<file path=ppt/tags/tag7.xml><?xml version="1.0" encoding="utf-8"?>
<p:tagLst xmlns:a="http://schemas.openxmlformats.org/drawingml/2006/main" xmlns:r="http://schemas.openxmlformats.org/officeDocument/2006/relationships" xmlns:p="http://schemas.openxmlformats.org/presentationml/2006/main">
  <p:tag name="SHAPETYPE" val="AgendaTitleFrame"/>
  <p:tag name="HANDLINGCONTENT" val="True"/>
</p:tagLst>
</file>

<file path=ppt/tags/tag8.xml><?xml version="1.0" encoding="utf-8"?>
<p:tagLst xmlns:a="http://schemas.openxmlformats.org/drawingml/2006/main" xmlns:r="http://schemas.openxmlformats.org/officeDocument/2006/relationships" xmlns:p="http://schemas.openxmlformats.org/presentationml/2006/main">
  <p:tag name="SHAPETYPE" val="Status"/>
</p:tagLst>
</file>

<file path=ppt/tags/tag9.xml><?xml version="1.0" encoding="utf-8"?>
<p:tagLst xmlns:a="http://schemas.openxmlformats.org/drawingml/2006/main" xmlns:r="http://schemas.openxmlformats.org/officeDocument/2006/relationships" xmlns:p="http://schemas.openxmlformats.org/presentationml/2006/main">
  <p:tag name="ECO" val="SHOW"/>
</p:tagLst>
</file>

<file path=ppt/tags/tag10.xml><?xml version="1.0" encoding="utf-8"?>
<p:tagLst xmlns:a="http://schemas.openxmlformats.org/drawingml/2006/main" xmlns:r="http://schemas.openxmlformats.org/officeDocument/2006/relationships" xmlns:p="http://schemas.openxmlformats.org/presentationml/2006/main">
  <p:tag name="ECO" val="FONT=0,0,0"/>
</p:tagLst>
</file>

<file path=ppt/tags/tag11.xml><?xml version="1.0" encoding="utf-8"?>
<p:tagLst xmlns:a="http://schemas.openxmlformats.org/drawingml/2006/main" xmlns:r="http://schemas.openxmlformats.org/officeDocument/2006/relationships" xmlns:p="http://schemas.openxmlformats.org/presentationml/2006/main">
  <p:tag name="ECO" val="FONT=0,0,0"/>
</p:tagLst>
</file>

<file path=ppt/tags/tag12.xml><?xml version="1.0" encoding="utf-8"?>
<p:tagLst xmlns:a="http://schemas.openxmlformats.org/drawingml/2006/main" xmlns:r="http://schemas.openxmlformats.org/officeDocument/2006/relationships" xmlns:p="http://schemas.openxmlformats.org/presentationml/2006/main">
  <p:tag name="SHAPETYPE" val="Status"/>
</p:tagLst>
</file>

<file path=ppt/tags/tag13.xml><?xml version="1.0" encoding="utf-8"?>
<p:tagLst xmlns:a="http://schemas.openxmlformats.org/drawingml/2006/main" xmlns:r="http://schemas.openxmlformats.org/officeDocument/2006/relationships" xmlns:p="http://schemas.openxmlformats.org/presentationml/2006/main">
  <p:tag name="ECO" val="Hide"/>
</p:tagLst>
</file>

<file path=ppt/tags/tag14.xml><?xml version="1.0" encoding="utf-8"?>
<p:tagLst xmlns:a="http://schemas.openxmlformats.org/drawingml/2006/main" xmlns:r="http://schemas.openxmlformats.org/officeDocument/2006/relationships" xmlns:p="http://schemas.openxmlformats.org/presentationml/2006/main">
  <p:tag name="SHAPETYPE" val="Status"/>
</p:tagLst>
</file>

<file path=ppt/tags/tag15.xml><?xml version="1.0" encoding="utf-8"?>
<p:tagLst xmlns:a="http://schemas.openxmlformats.org/drawingml/2006/main" xmlns:r="http://schemas.openxmlformats.org/officeDocument/2006/relationships" xmlns:p="http://schemas.openxmlformats.org/presentationml/2006/main">
  <p:tag name="SHAPETYPE" val="LogoFrame"/>
</p:tagLst>
</file>

<file path=ppt/tags/tag16.xml><?xml version="1.0" encoding="utf-8"?>
<p:tagLst xmlns:a="http://schemas.openxmlformats.org/drawingml/2006/main" xmlns:r="http://schemas.openxmlformats.org/officeDocument/2006/relationships" xmlns:p="http://schemas.openxmlformats.org/presentationml/2006/main">
  <p:tag name="SHAPETYPE" val="Logo"/>
</p:tagLst>
</file>

<file path=ppt/tags/tag17.xml><?xml version="1.0" encoding="utf-8"?>
<p:tagLst xmlns:a="http://schemas.openxmlformats.org/drawingml/2006/main" xmlns:r="http://schemas.openxmlformats.org/officeDocument/2006/relationships" xmlns:p="http://schemas.openxmlformats.org/presentationml/2006/main">
  <p:tag name="ECO" val="SHOW"/>
</p:tagLst>
</file>

<file path=ppt/tags/tag18.xml><?xml version="1.0" encoding="utf-8"?>
<p:tagLst xmlns:a="http://schemas.openxmlformats.org/drawingml/2006/main" xmlns:r="http://schemas.openxmlformats.org/officeDocument/2006/relationships" xmlns:p="http://schemas.openxmlformats.org/presentationml/2006/main">
  <p:tag name="ECO" val="FONT=0,0,0"/>
</p:tagLst>
</file>

<file path=ppt/tags/tag19.xml><?xml version="1.0" encoding="utf-8"?>
<p:tagLst xmlns:a="http://schemas.openxmlformats.org/drawingml/2006/main" xmlns:r="http://schemas.openxmlformats.org/officeDocument/2006/relationships" xmlns:p="http://schemas.openxmlformats.org/presentationml/2006/main">
  <p:tag name="SHAPETYPE" val="Status"/>
</p:tagLst>
</file>

<file path=ppt/tags/tag20.xml><?xml version="1.0" encoding="utf-8"?>
<p:tagLst xmlns:a="http://schemas.openxmlformats.org/drawingml/2006/main" xmlns:r="http://schemas.openxmlformats.org/officeDocument/2006/relationships" xmlns:p="http://schemas.openxmlformats.org/presentationml/2006/main">
  <p:tag name="ECO" val="Hide"/>
</p:tagLst>
</file>

<file path=ppt/tags/tag21.xml><?xml version="1.0" encoding="utf-8"?>
<p:tagLst xmlns:a="http://schemas.openxmlformats.org/drawingml/2006/main" xmlns:r="http://schemas.openxmlformats.org/officeDocument/2006/relationships" xmlns:p="http://schemas.openxmlformats.org/presentationml/2006/main">
  <p:tag name="ECO" val="SHOW"/>
</p:tagLst>
</file>

<file path=ppt/tags/tag22.xml><?xml version="1.0" encoding="utf-8"?>
<p:tagLst xmlns:a="http://schemas.openxmlformats.org/drawingml/2006/main" xmlns:r="http://schemas.openxmlformats.org/officeDocument/2006/relationships" xmlns:p="http://schemas.openxmlformats.org/presentationml/2006/main">
  <p:tag name="SHAPETYPE" val="Status"/>
</p:tagLst>
</file>

<file path=ppt/tags/tag23.xml><?xml version="1.0" encoding="utf-8"?>
<p:tagLst xmlns:a="http://schemas.openxmlformats.org/drawingml/2006/main" xmlns:r="http://schemas.openxmlformats.org/officeDocument/2006/relationships" xmlns:p="http://schemas.openxmlformats.org/presentationml/2006/main">
  <p:tag name="ECO" val="FONT=0,0,0"/>
</p:tagLst>
</file>

<file path=ppt/tags/tag24.xml><?xml version="1.0" encoding="utf-8"?>
<p:tagLst xmlns:a="http://schemas.openxmlformats.org/drawingml/2006/main" xmlns:r="http://schemas.openxmlformats.org/officeDocument/2006/relationships" xmlns:p="http://schemas.openxmlformats.org/presentationml/2006/main">
  <p:tag name="SHAPETYPE" val="Logo"/>
</p:tagLst>
</file>

<file path=ppt/tags/tag25.xml><?xml version="1.0" encoding="utf-8"?>
<p:tagLst xmlns:a="http://schemas.openxmlformats.org/drawingml/2006/main" xmlns:r="http://schemas.openxmlformats.org/officeDocument/2006/relationships" xmlns:p="http://schemas.openxmlformats.org/presentationml/2006/main">
  <p:tag name="ECO" val="SHOW"/>
</p:tagLst>
</file>

<file path=ppt/tags/tag26.xml><?xml version="1.0" encoding="utf-8"?>
<p:tagLst xmlns:a="http://schemas.openxmlformats.org/drawingml/2006/main" xmlns:r="http://schemas.openxmlformats.org/officeDocument/2006/relationships" xmlns:p="http://schemas.openxmlformats.org/presentationml/2006/main">
  <p:tag name="ECO" val="FONT=0,0,0"/>
</p:tagLst>
</file>

<file path=ppt/tags/tag27.xml><?xml version="1.0" encoding="utf-8"?>
<p:tagLst xmlns:a="http://schemas.openxmlformats.org/drawingml/2006/main" xmlns:r="http://schemas.openxmlformats.org/officeDocument/2006/relationships" xmlns:p="http://schemas.openxmlformats.org/presentationml/2006/main">
  <p:tag name="SHAPETYPE" val="Status"/>
</p:tagLst>
</file>

<file path=ppt/tags/tag28.xml><?xml version="1.0" encoding="utf-8"?>
<p:tagLst xmlns:a="http://schemas.openxmlformats.org/drawingml/2006/main" xmlns:r="http://schemas.openxmlformats.org/officeDocument/2006/relationships" xmlns:p="http://schemas.openxmlformats.org/presentationml/2006/main">
  <p:tag name="SHAPETYPE" val="LogoFrame"/>
</p:tagLst>
</file>

<file path=ppt/tags/tag29.xml><?xml version="1.0" encoding="utf-8"?>
<p:tagLst xmlns:a="http://schemas.openxmlformats.org/drawingml/2006/main" xmlns:r="http://schemas.openxmlformats.org/officeDocument/2006/relationships" xmlns:p="http://schemas.openxmlformats.org/presentationml/2006/main">
  <p:tag name="SHAPETYPE" val="Logo"/>
</p:tagLst>
</file>

<file path=ppt/tags/tag30.xml><?xml version="1.0" encoding="utf-8"?>
<p:tagLst xmlns:a="http://schemas.openxmlformats.org/drawingml/2006/main" xmlns:r="http://schemas.openxmlformats.org/officeDocument/2006/relationships" xmlns:p="http://schemas.openxmlformats.org/presentationml/2006/main">
  <p:tag name="ECO" val="SHOW"/>
</p:tagLst>
</file>

<file path=ppt/tags/tag31.xml><?xml version="1.0" encoding="utf-8"?>
<p:tagLst xmlns:a="http://schemas.openxmlformats.org/drawingml/2006/main" xmlns:r="http://schemas.openxmlformats.org/officeDocument/2006/relationships" xmlns:p="http://schemas.openxmlformats.org/presentationml/2006/main">
  <p:tag name="SHAPETYPE" val="LogoFrame"/>
</p:tagLst>
</file>

<file path=ppt/tags/tag32.xml><?xml version="1.0" encoding="utf-8"?>
<p:tagLst xmlns:a="http://schemas.openxmlformats.org/drawingml/2006/main" xmlns:r="http://schemas.openxmlformats.org/officeDocument/2006/relationships" xmlns:p="http://schemas.openxmlformats.org/presentationml/2006/main">
  <p:tag name="ECO" val="HIDE"/>
</p:tagLst>
</file>

<file path=ppt/tags/tag33.xml><?xml version="1.0" encoding="utf-8"?>
<p:tagLst xmlns:a="http://schemas.openxmlformats.org/drawingml/2006/main" xmlns:r="http://schemas.openxmlformats.org/officeDocument/2006/relationships" xmlns:p="http://schemas.openxmlformats.org/presentationml/2006/main">
  <p:tag name="ECO" val="FONT=0,0,0"/>
</p:tagLst>
</file>

<file path=ppt/tags/tag34.xml><?xml version="1.0" encoding="utf-8"?>
<p:tagLst xmlns:a="http://schemas.openxmlformats.org/drawingml/2006/main" xmlns:r="http://schemas.openxmlformats.org/officeDocument/2006/relationships" xmlns:p="http://schemas.openxmlformats.org/presentationml/2006/main">
  <p:tag name="SHAPETYPE" val="Status"/>
</p:tagLst>
</file>

<file path=ppt/tags/tag35.xml><?xml version="1.0" encoding="utf-8"?>
<p:tagLst xmlns:a="http://schemas.openxmlformats.org/drawingml/2006/main" xmlns:r="http://schemas.openxmlformats.org/officeDocument/2006/relationships" xmlns:p="http://schemas.openxmlformats.org/presentationml/2006/main">
  <p:tag name="SHAPETYPE" val="Logo"/>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cQi65iORlMtV12YAC_EDq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cQi65iORlMtV12YAC_EDq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s9n161hNZEgl91w6_Qjb_g"/>
</p:tagLst>
</file>

<file path=ppt/theme/_rels/theme4.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1_Deloitte Brand Theme">
  <a:themeElements>
    <a:clrScheme name="Custom 1">
      <a:dk1>
        <a:sysClr val="windowText" lastClr="000000"/>
      </a:dk1>
      <a:lt1>
        <a:sysClr val="window" lastClr="FFFFFF"/>
      </a:lt1>
      <a:dk2>
        <a:srgbClr val="D0D0CE"/>
      </a:dk2>
      <a:lt2>
        <a:srgbClr val="53565A"/>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eloitt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eloitte Brand Theme" id="{7CF146C4-F33C-4674-9F60-3E413DE8D245}" vid="{1FA3A202-160F-48F1-9CAA-9049691AC626}"/>
    </a:ext>
  </a:extLst>
</a:theme>
</file>

<file path=ppt/theme/theme2.xml><?xml version="1.0" encoding="utf-8"?>
<a:theme xmlns:a="http://schemas.openxmlformats.org/drawingml/2006/main" name="Swiss Life">
  <a:themeElements>
    <a:clrScheme name="SwissLife">
      <a:dk1>
        <a:srgbClr val="000000"/>
      </a:dk1>
      <a:lt1>
        <a:srgbClr val="FFFFFF"/>
      </a:lt1>
      <a:dk2>
        <a:srgbClr val="A11C36"/>
      </a:dk2>
      <a:lt2>
        <a:srgbClr val="D82034"/>
      </a:lt2>
      <a:accent1>
        <a:srgbClr val="A11C36"/>
      </a:accent1>
      <a:accent2>
        <a:srgbClr val="D08E9B"/>
      </a:accent2>
      <a:accent3>
        <a:srgbClr val="808080"/>
      </a:accent3>
      <a:accent4>
        <a:srgbClr val="C0C0C0"/>
      </a:accent4>
      <a:accent5>
        <a:srgbClr val="6D1874"/>
      </a:accent5>
      <a:accent6>
        <a:srgbClr val="B68CBA"/>
      </a:accent6>
      <a:hlink>
        <a:srgbClr val="D82034"/>
      </a:hlink>
      <a:folHlink>
        <a:srgbClr val="808080"/>
      </a:folHlink>
    </a:clrScheme>
    <a:fontScheme name="SwissLif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dirty="0">
            <a:solidFill>
              <a:srgbClr val="FFFFFF"/>
            </a:solidFill>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SwissLife">
        <a:dk1>
          <a:sysClr val="windowText" lastClr="000000"/>
        </a:dk1>
        <a:lt1>
          <a:sysClr val="window" lastClr="FFFFFF"/>
        </a:lt1>
        <a:dk2>
          <a:srgbClr val="A11C36"/>
        </a:dk2>
        <a:lt2>
          <a:srgbClr val="D82034"/>
        </a:lt2>
        <a:accent1>
          <a:srgbClr val="A11C36"/>
        </a:accent1>
        <a:accent2>
          <a:srgbClr val="D08E9B"/>
        </a:accent2>
        <a:accent3>
          <a:srgbClr val="808080"/>
        </a:accent3>
        <a:accent4>
          <a:srgbClr val="C0C0C0"/>
        </a:accent4>
        <a:accent5>
          <a:srgbClr val="6D1874"/>
        </a:accent5>
        <a:accent6>
          <a:srgbClr val="B68CBA"/>
        </a:accent6>
        <a:hlink>
          <a:srgbClr val="D82034"/>
        </a:hlink>
        <a:folHlink>
          <a:srgbClr val="A0A0A0"/>
        </a:folHlink>
      </a:clrScheme>
    </a:extraClrScheme>
  </a:extraClrSchemeLst>
  <a:extLst>
    <a:ext uri="{05A4C25C-085E-4340-85A3-A5531E510DB2}">
      <thm15:themeFamily xmlns:thm15="http://schemas.microsoft.com/office/thememl/2012/main" name="SwissLife_20150505(1).potx" id="{B7309E45-1E9C-422E-BE51-87B0A2A3C1EE}" vid="{D2350A25-F0EA-456E-9FB0-1C04EB73F3E9}"/>
    </a:ext>
  </a:extLst>
</a:theme>
</file>

<file path=ppt/theme/theme3.xml><?xml version="1.0" encoding="utf-8"?>
<a:theme xmlns:a="http://schemas.openxmlformats.org/drawingml/2006/main" name="2_Deloitte Brand Theme">
  <a:themeElements>
    <a:clrScheme name="Custom 1">
      <a:dk1>
        <a:sysClr val="windowText" lastClr="000000"/>
      </a:dk1>
      <a:lt1>
        <a:sysClr val="window" lastClr="FFFFFF"/>
      </a:lt1>
      <a:dk2>
        <a:srgbClr val="D0D0CE"/>
      </a:dk2>
      <a:lt2>
        <a:srgbClr val="53565A"/>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eloitt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eloitte Brand Theme" id="{7CF146C4-F33C-4674-9F60-3E413DE8D245}" vid="{1FA3A202-160F-48F1-9CAA-9049691AC626}"/>
    </a:ext>
  </a:extLst>
</a:theme>
</file>

<file path=ppt/theme/theme4.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Override1.xml><?xml version="1.0" encoding="utf-8"?>
<a:themeOverride xmlns:a="http://schemas.openxmlformats.org/drawingml/2006/main">
  <a:clrScheme name="SwissLife">
    <a:dk1>
      <a:srgbClr val="000000"/>
    </a:dk1>
    <a:lt1>
      <a:srgbClr val="FFFFFF"/>
    </a:lt1>
    <a:dk2>
      <a:srgbClr val="A11C36"/>
    </a:dk2>
    <a:lt2>
      <a:srgbClr val="D82034"/>
    </a:lt2>
    <a:accent1>
      <a:srgbClr val="A11C36"/>
    </a:accent1>
    <a:accent2>
      <a:srgbClr val="D08E9B"/>
    </a:accent2>
    <a:accent3>
      <a:srgbClr val="808080"/>
    </a:accent3>
    <a:accent4>
      <a:srgbClr val="C0C0C0"/>
    </a:accent4>
    <a:accent5>
      <a:srgbClr val="6D1874"/>
    </a:accent5>
    <a:accent6>
      <a:srgbClr val="B68CBA"/>
    </a:accent6>
    <a:hlink>
      <a:srgbClr val="D82034"/>
    </a:hlink>
    <a:folHlink>
      <a:srgbClr val="808080"/>
    </a:folHlink>
  </a:clrScheme>
</a:themeOverride>
</file>

<file path=ppt/theme/themeOverride2.xml><?xml version="1.0" encoding="utf-8"?>
<a:themeOverride xmlns:a="http://schemas.openxmlformats.org/drawingml/2006/main">
  <a:clrScheme name="SwissLife">
    <a:dk1>
      <a:srgbClr val="000000"/>
    </a:dk1>
    <a:lt1>
      <a:srgbClr val="FFFFFF"/>
    </a:lt1>
    <a:dk2>
      <a:srgbClr val="A11C36"/>
    </a:dk2>
    <a:lt2>
      <a:srgbClr val="D82034"/>
    </a:lt2>
    <a:accent1>
      <a:srgbClr val="A11C36"/>
    </a:accent1>
    <a:accent2>
      <a:srgbClr val="D08E9B"/>
    </a:accent2>
    <a:accent3>
      <a:srgbClr val="808080"/>
    </a:accent3>
    <a:accent4>
      <a:srgbClr val="C0C0C0"/>
    </a:accent4>
    <a:accent5>
      <a:srgbClr val="6D1874"/>
    </a:accent5>
    <a:accent6>
      <a:srgbClr val="B68CBA"/>
    </a:accent6>
    <a:hlink>
      <a:srgbClr val="D82034"/>
    </a:hlink>
    <a:folHlink>
      <a:srgbClr val="808080"/>
    </a:folHlink>
  </a:clrScheme>
</a:themeOverride>
</file>

<file path=ppt/theme/themeOverride3.xml><?xml version="1.0" encoding="utf-8"?>
<a:themeOverride xmlns:a="http://schemas.openxmlformats.org/drawingml/2006/main">
  <a:clrScheme name="SwissLife">
    <a:dk1>
      <a:srgbClr val="000000"/>
    </a:dk1>
    <a:lt1>
      <a:srgbClr val="FFFFFF"/>
    </a:lt1>
    <a:dk2>
      <a:srgbClr val="A11C36"/>
    </a:dk2>
    <a:lt2>
      <a:srgbClr val="D82034"/>
    </a:lt2>
    <a:accent1>
      <a:srgbClr val="A11C36"/>
    </a:accent1>
    <a:accent2>
      <a:srgbClr val="D08E9B"/>
    </a:accent2>
    <a:accent3>
      <a:srgbClr val="808080"/>
    </a:accent3>
    <a:accent4>
      <a:srgbClr val="C0C0C0"/>
    </a:accent4>
    <a:accent5>
      <a:srgbClr val="6D1874"/>
    </a:accent5>
    <a:accent6>
      <a:srgbClr val="B68CBA"/>
    </a:accent6>
    <a:hlink>
      <a:srgbClr val="D82034"/>
    </a:hlink>
    <a:folHlink>
      <a:srgbClr val="808080"/>
    </a:folHlink>
  </a:clrScheme>
</a:themeOverride>
</file>

<file path=ppt/theme/themeOverride4.xml><?xml version="1.0" encoding="utf-8"?>
<a:themeOverride xmlns:a="http://schemas.openxmlformats.org/drawingml/2006/main">
  <a:clrScheme name="SwissLife">
    <a:dk1>
      <a:srgbClr val="000000"/>
    </a:dk1>
    <a:lt1>
      <a:srgbClr val="FFFFFF"/>
    </a:lt1>
    <a:dk2>
      <a:srgbClr val="A11C36"/>
    </a:dk2>
    <a:lt2>
      <a:srgbClr val="D82034"/>
    </a:lt2>
    <a:accent1>
      <a:srgbClr val="A11C36"/>
    </a:accent1>
    <a:accent2>
      <a:srgbClr val="D08E9B"/>
    </a:accent2>
    <a:accent3>
      <a:srgbClr val="808080"/>
    </a:accent3>
    <a:accent4>
      <a:srgbClr val="C0C0C0"/>
    </a:accent4>
    <a:accent5>
      <a:srgbClr val="6D1874"/>
    </a:accent5>
    <a:accent6>
      <a:srgbClr val="B68CBA"/>
    </a:accent6>
    <a:hlink>
      <a:srgbClr val="D82034"/>
    </a:hlink>
    <a:folHlink>
      <a:srgbClr val="808080"/>
    </a:folHlink>
  </a:clrScheme>
</a:themeOverride>
</file>

<file path=ppt/theme/themeOverride5.xml><?xml version="1.0" encoding="utf-8"?>
<a:themeOverride xmlns:a="http://schemas.openxmlformats.org/drawingml/2006/main">
  <a:clrScheme name="SwissLife">
    <a:dk1>
      <a:srgbClr val="000000"/>
    </a:dk1>
    <a:lt1>
      <a:srgbClr val="FFFFFF"/>
    </a:lt1>
    <a:dk2>
      <a:srgbClr val="A11C36"/>
    </a:dk2>
    <a:lt2>
      <a:srgbClr val="D82034"/>
    </a:lt2>
    <a:accent1>
      <a:srgbClr val="A11C36"/>
    </a:accent1>
    <a:accent2>
      <a:srgbClr val="D08E9B"/>
    </a:accent2>
    <a:accent3>
      <a:srgbClr val="808080"/>
    </a:accent3>
    <a:accent4>
      <a:srgbClr val="C0C0C0"/>
    </a:accent4>
    <a:accent5>
      <a:srgbClr val="6D1874"/>
    </a:accent5>
    <a:accent6>
      <a:srgbClr val="B68CBA"/>
    </a:accent6>
    <a:hlink>
      <a:srgbClr val="D82034"/>
    </a:hlink>
    <a:folHlink>
      <a:srgbClr val="808080"/>
    </a:folHlink>
  </a:clrScheme>
</a:themeOverride>
</file>

<file path=ppt/theme/themeOverride6.xml><?xml version="1.0" encoding="utf-8"?>
<a:themeOverride xmlns:a="http://schemas.openxmlformats.org/drawingml/2006/main">
  <a:clrScheme name="SwissLife">
    <a:dk1>
      <a:srgbClr val="000000"/>
    </a:dk1>
    <a:lt1>
      <a:srgbClr val="FFFFFF"/>
    </a:lt1>
    <a:dk2>
      <a:srgbClr val="A11C36"/>
    </a:dk2>
    <a:lt2>
      <a:srgbClr val="D82034"/>
    </a:lt2>
    <a:accent1>
      <a:srgbClr val="A11C36"/>
    </a:accent1>
    <a:accent2>
      <a:srgbClr val="D08E9B"/>
    </a:accent2>
    <a:accent3>
      <a:srgbClr val="808080"/>
    </a:accent3>
    <a:accent4>
      <a:srgbClr val="C0C0C0"/>
    </a:accent4>
    <a:accent5>
      <a:srgbClr val="6D1874"/>
    </a:accent5>
    <a:accent6>
      <a:srgbClr val="B68CBA"/>
    </a:accent6>
    <a:hlink>
      <a:srgbClr val="D82034"/>
    </a:hlink>
    <a:folHlink>
      <a:srgbClr val="808080"/>
    </a:folHlink>
  </a:clrScheme>
</a:themeOverride>
</file>

<file path=ppt/theme/themeOverride7.xml><?xml version="1.0" encoding="utf-8"?>
<a:themeOverride xmlns:a="http://schemas.openxmlformats.org/drawingml/2006/main">
  <a:clrScheme name="SwissLife">
    <a:dk1>
      <a:srgbClr val="000000"/>
    </a:dk1>
    <a:lt1>
      <a:srgbClr val="FFFFFF"/>
    </a:lt1>
    <a:dk2>
      <a:srgbClr val="A11C36"/>
    </a:dk2>
    <a:lt2>
      <a:srgbClr val="D82034"/>
    </a:lt2>
    <a:accent1>
      <a:srgbClr val="A11C36"/>
    </a:accent1>
    <a:accent2>
      <a:srgbClr val="D08E9B"/>
    </a:accent2>
    <a:accent3>
      <a:srgbClr val="808080"/>
    </a:accent3>
    <a:accent4>
      <a:srgbClr val="C0C0C0"/>
    </a:accent4>
    <a:accent5>
      <a:srgbClr val="6D1874"/>
    </a:accent5>
    <a:accent6>
      <a:srgbClr val="B68CBA"/>
    </a:accent6>
    <a:hlink>
      <a:srgbClr val="D82034"/>
    </a:hlink>
    <a:folHlink>
      <a:srgbClr val="808080"/>
    </a:folHlink>
  </a:clrScheme>
</a:themeOverride>
</file>

<file path=ppt/theme/themeOverride8.xml><?xml version="1.0" encoding="utf-8"?>
<a:themeOverride xmlns:a="http://schemas.openxmlformats.org/drawingml/2006/main">
  <a:clrScheme name="SwissLife">
    <a:dk1>
      <a:srgbClr val="000000"/>
    </a:dk1>
    <a:lt1>
      <a:srgbClr val="FFFFFF"/>
    </a:lt1>
    <a:dk2>
      <a:srgbClr val="A11C36"/>
    </a:dk2>
    <a:lt2>
      <a:srgbClr val="D82034"/>
    </a:lt2>
    <a:accent1>
      <a:srgbClr val="A11C36"/>
    </a:accent1>
    <a:accent2>
      <a:srgbClr val="D08E9B"/>
    </a:accent2>
    <a:accent3>
      <a:srgbClr val="808080"/>
    </a:accent3>
    <a:accent4>
      <a:srgbClr val="C0C0C0"/>
    </a:accent4>
    <a:accent5>
      <a:srgbClr val="6D1874"/>
    </a:accent5>
    <a:accent6>
      <a:srgbClr val="B68CBA"/>
    </a:accent6>
    <a:hlink>
      <a:srgbClr val="D82034"/>
    </a:hlink>
    <a:folHlink>
      <a:srgbClr val="808080"/>
    </a:folHlink>
  </a:clrScheme>
</a:themeOverride>
</file>

<file path=ppt/theme/themeOverride9.xml><?xml version="1.0" encoding="utf-8"?>
<a:themeOverride xmlns:a="http://schemas.openxmlformats.org/drawingml/2006/main">
  <a:clrScheme name="SwissLife">
    <a:dk1>
      <a:srgbClr val="000000"/>
    </a:dk1>
    <a:lt1>
      <a:srgbClr val="FFFFFF"/>
    </a:lt1>
    <a:dk2>
      <a:srgbClr val="A11C36"/>
    </a:dk2>
    <a:lt2>
      <a:srgbClr val="D82034"/>
    </a:lt2>
    <a:accent1>
      <a:srgbClr val="A11C36"/>
    </a:accent1>
    <a:accent2>
      <a:srgbClr val="D08E9B"/>
    </a:accent2>
    <a:accent3>
      <a:srgbClr val="808080"/>
    </a:accent3>
    <a:accent4>
      <a:srgbClr val="C0C0C0"/>
    </a:accent4>
    <a:accent5>
      <a:srgbClr val="6D1874"/>
    </a:accent5>
    <a:accent6>
      <a:srgbClr val="B68CBA"/>
    </a:accent6>
    <a:hlink>
      <a:srgbClr val="D82034"/>
    </a:hlink>
    <a:folHlink>
      <a:srgbClr val="808080"/>
    </a:folHlink>
  </a:clrScheme>
</a:themeOverride>
</file>

<file path=ppt/theme/themeOverride10.xml><?xml version="1.0" encoding="utf-8"?>
<a:themeOverride xmlns:a="http://schemas.openxmlformats.org/drawingml/2006/main">
  <a:clrScheme name="SwissLife">
    <a:dk1>
      <a:srgbClr val="000000"/>
    </a:dk1>
    <a:lt1>
      <a:srgbClr val="FFFFFF"/>
    </a:lt1>
    <a:dk2>
      <a:srgbClr val="A11C36"/>
    </a:dk2>
    <a:lt2>
      <a:srgbClr val="D82034"/>
    </a:lt2>
    <a:accent1>
      <a:srgbClr val="A11C36"/>
    </a:accent1>
    <a:accent2>
      <a:srgbClr val="D08E9B"/>
    </a:accent2>
    <a:accent3>
      <a:srgbClr val="808080"/>
    </a:accent3>
    <a:accent4>
      <a:srgbClr val="C0C0C0"/>
    </a:accent4>
    <a:accent5>
      <a:srgbClr val="6D1874"/>
    </a:accent5>
    <a:accent6>
      <a:srgbClr val="B68CBA"/>
    </a:accent6>
    <a:hlink>
      <a:srgbClr val="D82034"/>
    </a:hlink>
    <a:folHlink>
      <a:srgbClr val="808080"/>
    </a:folHlink>
  </a:clrScheme>
</a:themeOverride>
</file>

<file path=ppt/theme/themeOverride11.xml><?xml version="1.0" encoding="utf-8"?>
<a:themeOverride xmlns:a="http://schemas.openxmlformats.org/drawingml/2006/main">
  <a:clrScheme name="SwissLife">
    <a:dk1>
      <a:srgbClr val="000000"/>
    </a:dk1>
    <a:lt1>
      <a:srgbClr val="FFFFFF"/>
    </a:lt1>
    <a:dk2>
      <a:srgbClr val="A11C36"/>
    </a:dk2>
    <a:lt2>
      <a:srgbClr val="D82034"/>
    </a:lt2>
    <a:accent1>
      <a:srgbClr val="A11C36"/>
    </a:accent1>
    <a:accent2>
      <a:srgbClr val="D08E9B"/>
    </a:accent2>
    <a:accent3>
      <a:srgbClr val="808080"/>
    </a:accent3>
    <a:accent4>
      <a:srgbClr val="C0C0C0"/>
    </a:accent4>
    <a:accent5>
      <a:srgbClr val="6D1874"/>
    </a:accent5>
    <a:accent6>
      <a:srgbClr val="B68CBA"/>
    </a:accent6>
    <a:hlink>
      <a:srgbClr val="D82034"/>
    </a:hlink>
    <a:folHlink>
      <a:srgbClr val="808080"/>
    </a:folHlink>
  </a:clrScheme>
</a:themeOverride>
</file>

<file path=ppt/theme/themeOverride12.xml><?xml version="1.0" encoding="utf-8"?>
<a:themeOverride xmlns:a="http://schemas.openxmlformats.org/drawingml/2006/main">
  <a:clrScheme name="SwissLife">
    <a:dk1>
      <a:srgbClr val="000000"/>
    </a:dk1>
    <a:lt1>
      <a:srgbClr val="FFFFFF"/>
    </a:lt1>
    <a:dk2>
      <a:srgbClr val="A11C36"/>
    </a:dk2>
    <a:lt2>
      <a:srgbClr val="D82034"/>
    </a:lt2>
    <a:accent1>
      <a:srgbClr val="A11C36"/>
    </a:accent1>
    <a:accent2>
      <a:srgbClr val="D08E9B"/>
    </a:accent2>
    <a:accent3>
      <a:srgbClr val="808080"/>
    </a:accent3>
    <a:accent4>
      <a:srgbClr val="C0C0C0"/>
    </a:accent4>
    <a:accent5>
      <a:srgbClr val="6D1874"/>
    </a:accent5>
    <a:accent6>
      <a:srgbClr val="B68CBA"/>
    </a:accent6>
    <a:hlink>
      <a:srgbClr val="D82034"/>
    </a:hlink>
    <a:folHlink>
      <a:srgbClr val="808080"/>
    </a:folHlink>
  </a:clrScheme>
</a:themeOverride>
</file>

<file path=ppt/theme/themeOverride13.xml><?xml version="1.0" encoding="utf-8"?>
<a:themeOverride xmlns:a="http://schemas.openxmlformats.org/drawingml/2006/main">
  <a:clrScheme name="SwissLife">
    <a:dk1>
      <a:srgbClr val="000000"/>
    </a:dk1>
    <a:lt1>
      <a:srgbClr val="FFFFFF"/>
    </a:lt1>
    <a:dk2>
      <a:srgbClr val="A11C36"/>
    </a:dk2>
    <a:lt2>
      <a:srgbClr val="D82034"/>
    </a:lt2>
    <a:accent1>
      <a:srgbClr val="A11C36"/>
    </a:accent1>
    <a:accent2>
      <a:srgbClr val="D08E9B"/>
    </a:accent2>
    <a:accent3>
      <a:srgbClr val="808080"/>
    </a:accent3>
    <a:accent4>
      <a:srgbClr val="C0C0C0"/>
    </a:accent4>
    <a:accent5>
      <a:srgbClr val="6D1874"/>
    </a:accent5>
    <a:accent6>
      <a:srgbClr val="B68CBA"/>
    </a:accent6>
    <a:hlink>
      <a:srgbClr val="D82034"/>
    </a:hlink>
    <a:folHlink>
      <a:srgbClr val="808080"/>
    </a:folHlink>
  </a:clrScheme>
</a:themeOverride>
</file>

<file path=ppt/theme/themeOverride14.xml><?xml version="1.0" encoding="utf-8"?>
<a:themeOverride xmlns:a="http://schemas.openxmlformats.org/drawingml/2006/main">
  <a:clrScheme name="SwissLife">
    <a:dk1>
      <a:srgbClr val="000000"/>
    </a:dk1>
    <a:lt1>
      <a:srgbClr val="FFFFFF"/>
    </a:lt1>
    <a:dk2>
      <a:srgbClr val="A11C36"/>
    </a:dk2>
    <a:lt2>
      <a:srgbClr val="D82034"/>
    </a:lt2>
    <a:accent1>
      <a:srgbClr val="A11C36"/>
    </a:accent1>
    <a:accent2>
      <a:srgbClr val="D08E9B"/>
    </a:accent2>
    <a:accent3>
      <a:srgbClr val="808080"/>
    </a:accent3>
    <a:accent4>
      <a:srgbClr val="C0C0C0"/>
    </a:accent4>
    <a:accent5>
      <a:srgbClr val="6D1874"/>
    </a:accent5>
    <a:accent6>
      <a:srgbClr val="B68CBA"/>
    </a:accent6>
    <a:hlink>
      <a:srgbClr val="D82034"/>
    </a:hlink>
    <a:folHlink>
      <a:srgbClr val="808080"/>
    </a:folHlink>
  </a:clrScheme>
</a:themeOverride>
</file>

<file path=ppt/theme/themeOverride15.xml><?xml version="1.0" encoding="utf-8"?>
<a:themeOverride xmlns:a="http://schemas.openxmlformats.org/drawingml/2006/main">
  <a:clrScheme name="SwissLife">
    <a:dk1>
      <a:srgbClr val="000000"/>
    </a:dk1>
    <a:lt1>
      <a:srgbClr val="FFFFFF"/>
    </a:lt1>
    <a:dk2>
      <a:srgbClr val="A11C36"/>
    </a:dk2>
    <a:lt2>
      <a:srgbClr val="D82034"/>
    </a:lt2>
    <a:accent1>
      <a:srgbClr val="A11C36"/>
    </a:accent1>
    <a:accent2>
      <a:srgbClr val="D08E9B"/>
    </a:accent2>
    <a:accent3>
      <a:srgbClr val="808080"/>
    </a:accent3>
    <a:accent4>
      <a:srgbClr val="C0C0C0"/>
    </a:accent4>
    <a:accent5>
      <a:srgbClr val="6D1874"/>
    </a:accent5>
    <a:accent6>
      <a:srgbClr val="B68CBA"/>
    </a:accent6>
    <a:hlink>
      <a:srgbClr val="D82034"/>
    </a:hlink>
    <a:folHlink>
      <a:srgbClr val="808080"/>
    </a:folHlink>
  </a:clrScheme>
</a:themeOverride>
</file>

<file path=ppt/theme/themeOverride16.xml><?xml version="1.0" encoding="utf-8"?>
<a:themeOverride xmlns:a="http://schemas.openxmlformats.org/drawingml/2006/main">
  <a:clrScheme name="SwissLife">
    <a:dk1>
      <a:srgbClr val="000000"/>
    </a:dk1>
    <a:lt1>
      <a:srgbClr val="FFFFFF"/>
    </a:lt1>
    <a:dk2>
      <a:srgbClr val="A11C36"/>
    </a:dk2>
    <a:lt2>
      <a:srgbClr val="D82034"/>
    </a:lt2>
    <a:accent1>
      <a:srgbClr val="A11C36"/>
    </a:accent1>
    <a:accent2>
      <a:srgbClr val="D08E9B"/>
    </a:accent2>
    <a:accent3>
      <a:srgbClr val="808080"/>
    </a:accent3>
    <a:accent4>
      <a:srgbClr val="C0C0C0"/>
    </a:accent4>
    <a:accent5>
      <a:srgbClr val="6D1874"/>
    </a:accent5>
    <a:accent6>
      <a:srgbClr val="B68CBA"/>
    </a:accent6>
    <a:hlink>
      <a:srgbClr val="D82034"/>
    </a:hlink>
    <a:folHlink>
      <a:srgbClr val="808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3DEDFFAAED674993F77BFE1BE2E0BF" ma:contentTypeVersion="4" ma:contentTypeDescription="Create a new document." ma:contentTypeScope="" ma:versionID="e03670b122c9854b72882f5a136ef699">
  <xsd:schema xmlns:xsd="http://www.w3.org/2001/XMLSchema" xmlns:xs="http://www.w3.org/2001/XMLSchema" xmlns:p="http://schemas.microsoft.com/office/2006/metadata/properties" xmlns:ns2="bacc72ad-8788-4bfe-9f20-9a74ad8db9ae" xmlns:ns3="c38a9ddb-7eed-4d4b-a8bc-8f38d20942e7" targetNamespace="http://schemas.microsoft.com/office/2006/metadata/properties" ma:root="true" ma:fieldsID="12e4c006306f629323e2bfc86b53e853" ns2:_="" ns3:_="">
    <xsd:import namespace="bacc72ad-8788-4bfe-9f20-9a74ad8db9ae"/>
    <xsd:import namespace="c38a9ddb-7eed-4d4b-a8bc-8f38d20942e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cc72ad-8788-4bfe-9f20-9a74ad8db9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8a9ddb-7eed-4d4b-a8bc-8f38d20942e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E6240E-93A5-4A4A-8690-8E379B2BECA0}">
  <ds:schemaRefs>
    <ds:schemaRef ds:uri="http://schemas.microsoft.com/office/2006/documentManagement/types"/>
    <ds:schemaRef ds:uri="bacc72ad-8788-4bfe-9f20-9a74ad8db9ae"/>
    <ds:schemaRef ds:uri="http://purl.org/dc/dcmitype/"/>
    <ds:schemaRef ds:uri="http://www.w3.org/XML/1998/namespace"/>
    <ds:schemaRef ds:uri="http://schemas.openxmlformats.org/package/2006/metadata/core-properties"/>
    <ds:schemaRef ds:uri="http://purl.org/dc/elements/1.1/"/>
    <ds:schemaRef ds:uri="http://schemas.microsoft.com/office/infopath/2007/PartnerControls"/>
    <ds:schemaRef ds:uri="c38a9ddb-7eed-4d4b-a8bc-8f38d20942e7"/>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BE9C8866-07BF-42EC-8F8C-A225E31ED73A}">
  <ds:schemaRefs>
    <ds:schemaRef ds:uri="http://schemas.microsoft.com/sharepoint/v3/contenttype/forms"/>
  </ds:schemaRefs>
</ds:datastoreItem>
</file>

<file path=customXml/itemProps3.xml><?xml version="1.0" encoding="utf-8"?>
<ds:datastoreItem xmlns:ds="http://schemas.openxmlformats.org/officeDocument/2006/customXml" ds:itemID="{FF19E3A7-2EA5-4789-A598-E0949A378465}">
  <ds:schemaRefs>
    <ds:schemaRef ds:uri="bacc72ad-8788-4bfe-9f20-9a74ad8db9ae"/>
    <ds:schemaRef ds:uri="c38a9ddb-7eed-4d4b-a8bc-8f38d20942e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Deloitte Brand Theme</Template>
  <TotalTime>38325</TotalTime>
  <Words>2085</Words>
  <Application>Microsoft Office PowerPoint</Application>
  <PresentationFormat>Widescreen</PresentationFormat>
  <Paragraphs>208</Paragraphs>
  <Slides>17</Slides>
  <Notes>7</Notes>
  <HiddenSlides>0</HiddenSlides>
  <MMClips>0</MMClips>
  <ScaleCrop>false</ScaleCrop>
  <HeadingPairs>
    <vt:vector size="8" baseType="variant">
      <vt:variant>
        <vt:lpstr>Fonts Used</vt:lpstr>
      </vt:variant>
      <vt:variant>
        <vt:i4>8</vt:i4>
      </vt:variant>
      <vt:variant>
        <vt:lpstr>Theme</vt:lpstr>
      </vt:variant>
      <vt:variant>
        <vt:i4>4</vt:i4>
      </vt:variant>
      <vt:variant>
        <vt:lpstr>Embedded OLE Servers</vt:lpstr>
      </vt:variant>
      <vt:variant>
        <vt:i4>1</vt:i4>
      </vt:variant>
      <vt:variant>
        <vt:lpstr>Slide Titles</vt:lpstr>
      </vt:variant>
      <vt:variant>
        <vt:i4>17</vt:i4>
      </vt:variant>
    </vt:vector>
  </HeadingPairs>
  <TitlesOfParts>
    <vt:vector size="30" baseType="lpstr">
      <vt:lpstr>Arial</vt:lpstr>
      <vt:lpstr>Calibri</vt:lpstr>
      <vt:lpstr>Calibri Light</vt:lpstr>
      <vt:lpstr>Century Gothic</vt:lpstr>
      <vt:lpstr>Roboto</vt:lpstr>
      <vt:lpstr>Times New Roman</vt:lpstr>
      <vt:lpstr>Verdana</vt:lpstr>
      <vt:lpstr>Wingdings 2</vt:lpstr>
      <vt:lpstr>1_Deloitte Brand Theme</vt:lpstr>
      <vt:lpstr>Swiss Life</vt:lpstr>
      <vt:lpstr>2_Deloitte Brand Theme</vt:lpstr>
      <vt:lpstr>Mesh</vt:lpstr>
      <vt:lpstr>think-cell Slide</vt:lpstr>
      <vt:lpstr>PowerPoint Presentation</vt:lpstr>
      <vt:lpstr>PowerPoint Presentation</vt:lpstr>
      <vt:lpstr>PowerPoint Presentation</vt:lpstr>
      <vt:lpstr>PowerPoint Presentation</vt:lpstr>
      <vt:lpstr>Novi Modeli Vrednovanja</vt:lpstr>
      <vt:lpstr>PowerPoint Presentation</vt:lpstr>
      <vt:lpstr>PowerPoint Presentation</vt:lpstr>
      <vt:lpstr>PowerPoint Presentation</vt:lpstr>
      <vt:lpstr>Test značajnog rizika  </vt:lpstr>
      <vt:lpstr>Transfer značajnog rizika</vt:lpstr>
      <vt:lpstr>Finansijske garancije  </vt:lpstr>
      <vt:lpstr>Garancije i obveznice </vt:lpstr>
      <vt:lpstr>Test značajnog rizika  </vt:lpstr>
      <vt:lpstr>Kreditne kartice</vt:lpstr>
      <vt:lpstr>Zaključak </vt:lpstr>
      <vt:lpstr>PowerPoint Presentation</vt:lpstr>
      <vt:lpstr>PowerPoint Presentation</vt:lpstr>
    </vt:vector>
  </TitlesOfParts>
  <Company>Deloitte 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Szalai, Regina</dc:creator>
  <cp:lastModifiedBy>Filipovic, Rastko</cp:lastModifiedBy>
  <cp:revision>777</cp:revision>
  <dcterms:created xsi:type="dcterms:W3CDTF">2022-06-23T14:17:57Z</dcterms:created>
  <dcterms:modified xsi:type="dcterms:W3CDTF">2023-12-07T08:29:46Z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2022-06-23T14:17:57Z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715bfb67-f344-41df-8ad4-c32d1e612d56</vt:lpwstr>
  </property>
  <property fmtid="{D5CDD505-2E9C-101B-9397-08002B2CF9AE}" pid="8" name="MSIP_Label_ea60d57e-af5b-4752-ac57-3e4f28ca11dc_ContentBits">
    <vt:lpwstr>0</vt:lpwstr>
  </property>
  <property fmtid="{D5CDD505-2E9C-101B-9397-08002B2CF9AE}" pid="9" name="ContentTypeId">
    <vt:lpwstr>0x010100BE3DEDFFAAED674993F77BFE1BE2E0BF</vt:lpwstr>
  </property>
</Properties>
</file>